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57" r:id="rId3"/>
    <p:sldId id="279" r:id="rId4"/>
    <p:sldId id="280" r:id="rId5"/>
    <p:sldId id="281" r:id="rId6"/>
    <p:sldId id="262" r:id="rId7"/>
    <p:sldId id="263" r:id="rId8"/>
    <p:sldId id="277" r:id="rId9"/>
    <p:sldId id="278" r:id="rId10"/>
    <p:sldId id="259" r:id="rId11"/>
    <p:sldId id="260" r:id="rId12"/>
    <p:sldId id="261" r:id="rId13"/>
    <p:sldId id="264" r:id="rId14"/>
    <p:sldId id="265" r:id="rId15"/>
    <p:sldId id="266" r:id="rId16"/>
    <p:sldId id="267" r:id="rId17"/>
    <p:sldId id="276" r:id="rId18"/>
    <p:sldId id="272" r:id="rId19"/>
    <p:sldId id="269" r:id="rId20"/>
    <p:sldId id="270" r:id="rId21"/>
    <p:sldId id="271" r:id="rId22"/>
    <p:sldId id="274" r:id="rId23"/>
    <p:sldId id="273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96C192-13B5-4C29-8955-06EB3616CE8A}" v="1" dt="2024-04-28T22:53:33.491"/>
    <p1510:client id="{A5AB450D-809A-41DB-8289-39BF77AB629A}" v="9" dt="2024-04-29T01:15:31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7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8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4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3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2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5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9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0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7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5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rAx9NWT3XM?feature=oembed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8BD58-4890-16B4-9A8A-7EFF13493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3012" b="-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AD761-2CF4-463A-AD87-1D4E8549D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9DF7D3C-2892-4632-9E66-4D1E023A0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2FAD08-001D-4400-AF80-51C864EF7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40211"/>
            <a:ext cx="7530685" cy="3163864"/>
          </a:xfrm>
        </p:spPr>
        <p:txBody>
          <a:bodyPr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</a:rPr>
              <a:t>Filipino 9 | Noli Me Tangere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074515"/>
            <a:ext cx="7583133" cy="12791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Abril 29, 2024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CC9D-AA60-DCCB-BA2D-CA0447FF2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626733"/>
            <a:ext cx="11274612" cy="56047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2400"/>
              <a:t>  Nang </a:t>
            </a:r>
            <a:r>
              <a:rPr lang="en-US" sz="2400" err="1"/>
              <a:t>dumating</a:t>
            </a:r>
            <a:r>
              <a:rPr lang="en-US" sz="2400"/>
              <a:t> </a:t>
            </a:r>
            <a:r>
              <a:rPr lang="en-US" sz="2400" err="1"/>
              <a:t>si</a:t>
            </a:r>
            <a:r>
              <a:rPr lang="en-US" sz="2400"/>
              <a:t> Ibarra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b="1" i="1"/>
              <a:t>Fonda de Lala</a:t>
            </a:r>
            <a:r>
              <a:rPr lang="en-US" sz="2400"/>
              <a:t> ay </a:t>
            </a:r>
            <a:r>
              <a:rPr lang="en-US" sz="2400" err="1"/>
              <a:t>umakyat</a:t>
            </a:r>
            <a:r>
              <a:rPr lang="en-US" sz="2400"/>
              <a:t> </a:t>
            </a:r>
            <a:r>
              <a:rPr lang="en-US" sz="2400" err="1"/>
              <a:t>kaagad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kanyang</a:t>
            </a:r>
            <a:r>
              <a:rPr lang="en-US" sz="2400"/>
              <a:t> </a:t>
            </a:r>
            <a:r>
              <a:rPr lang="en-US" sz="2400" err="1"/>
              <a:t>silid</a:t>
            </a:r>
            <a:r>
              <a:rPr lang="en-US" sz="2400"/>
              <a:t>. </a:t>
            </a:r>
            <a:r>
              <a:rPr lang="en-US" sz="2400" err="1"/>
              <a:t>Umupo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isang</a:t>
            </a:r>
            <a:r>
              <a:rPr lang="en-US" sz="2400"/>
              <a:t> </a:t>
            </a:r>
            <a:r>
              <a:rPr lang="en-US" sz="2400" err="1"/>
              <a:t>silyon</a:t>
            </a:r>
            <a:r>
              <a:rPr lang="en-US" sz="2400"/>
              <a:t> at </a:t>
            </a:r>
            <a:r>
              <a:rPr lang="en-US" sz="2400" err="1"/>
              <a:t>tumingala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kalawakan</a:t>
            </a:r>
            <a:r>
              <a:rPr lang="en-US" sz="2400"/>
              <a:t> ng </a:t>
            </a:r>
            <a:r>
              <a:rPr lang="en-US" sz="2400" err="1"/>
              <a:t>himpapawid</a:t>
            </a:r>
            <a:r>
              <a:rPr lang="en-US" sz="2400"/>
              <a:t>. Mula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bukas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durungawan</a:t>
            </a:r>
            <a:r>
              <a:rPr lang="en-US" sz="2400"/>
              <a:t> ng </a:t>
            </a:r>
            <a:r>
              <a:rPr lang="en-US" sz="2400" err="1"/>
              <a:t>kanyang</a:t>
            </a:r>
            <a:r>
              <a:rPr lang="en-US" sz="2400"/>
              <a:t> </a:t>
            </a:r>
            <a:r>
              <a:rPr lang="en-US" sz="2400" err="1"/>
              <a:t>silid</a:t>
            </a:r>
            <a:r>
              <a:rPr lang="en-US" sz="2400"/>
              <a:t> ay </a:t>
            </a:r>
            <a:r>
              <a:rPr lang="en-US" sz="2400" err="1"/>
              <a:t>tanaw</a:t>
            </a:r>
            <a:r>
              <a:rPr lang="en-US" sz="2400"/>
              <a:t> ang </a:t>
            </a:r>
            <a:r>
              <a:rPr lang="en-US" sz="2400" err="1"/>
              <a:t>bahay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kabilang</a:t>
            </a:r>
            <a:r>
              <a:rPr lang="en-US" sz="2400"/>
              <a:t> </a:t>
            </a:r>
            <a:r>
              <a:rPr lang="en-US" sz="2400" err="1"/>
              <a:t>ibayo</a:t>
            </a:r>
            <a:r>
              <a:rPr lang="en-US" sz="2400"/>
              <a:t> ng </a:t>
            </a:r>
            <a:r>
              <a:rPr lang="en-US" sz="2400" err="1"/>
              <a:t>ilog</a:t>
            </a:r>
            <a:r>
              <a:rPr lang="en-US" sz="2400"/>
              <a:t>. </a:t>
            </a:r>
            <a:r>
              <a:rPr lang="en-US" sz="2400" err="1"/>
              <a:t>Naliliwanagan</a:t>
            </a:r>
            <a:r>
              <a:rPr lang="en-US" sz="2400"/>
              <a:t> </a:t>
            </a:r>
            <a:r>
              <a:rPr lang="en-US" sz="2400" err="1"/>
              <a:t>ito</a:t>
            </a:r>
            <a:r>
              <a:rPr lang="en-US" sz="2400"/>
              <a:t> ng maraming </a:t>
            </a:r>
            <a:r>
              <a:rPr lang="en-US" sz="2400" err="1"/>
              <a:t>ilaw</a:t>
            </a:r>
            <a:r>
              <a:rPr lang="en-US" sz="2400"/>
              <a:t>. </a:t>
            </a:r>
            <a:r>
              <a:rPr lang="en-US" sz="2400" err="1"/>
              <a:t>Nanunuot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kanyang</a:t>
            </a:r>
            <a:r>
              <a:rPr lang="en-US" sz="2400"/>
              <a:t> </a:t>
            </a:r>
            <a:r>
              <a:rPr lang="en-US" sz="2400" err="1"/>
              <a:t>pandinig</a:t>
            </a:r>
            <a:r>
              <a:rPr lang="en-US" sz="2400"/>
              <a:t> ang </a:t>
            </a:r>
            <a:r>
              <a:rPr lang="en-US" sz="2400" err="1"/>
              <a:t>malalambing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himig</a:t>
            </a:r>
            <a:r>
              <a:rPr lang="en-US" sz="2400"/>
              <a:t> ng </a:t>
            </a:r>
            <a:r>
              <a:rPr lang="en-US" sz="2400" err="1"/>
              <a:t>tugtugin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biyulin</a:t>
            </a:r>
            <a:r>
              <a:rPr lang="en-US" sz="2400"/>
              <a:t>. Kung </a:t>
            </a:r>
            <a:r>
              <a:rPr lang="en-US" sz="2400" err="1"/>
              <a:t>hindi</a:t>
            </a:r>
            <a:r>
              <a:rPr lang="en-US" sz="2400"/>
              <a:t> </a:t>
            </a:r>
            <a:r>
              <a:rPr lang="en-US" sz="2400" err="1"/>
              <a:t>lamang</a:t>
            </a:r>
            <a:r>
              <a:rPr lang="en-US" sz="2400"/>
              <a:t> </a:t>
            </a:r>
            <a:r>
              <a:rPr lang="en-US" sz="2400" err="1"/>
              <a:t>abalang-abala</a:t>
            </a:r>
            <a:r>
              <a:rPr lang="en-US" sz="2400"/>
              <a:t> ang </a:t>
            </a:r>
            <a:r>
              <a:rPr lang="en-US" sz="2400" err="1"/>
              <a:t>kanyang</a:t>
            </a:r>
            <a:r>
              <a:rPr lang="en-US" sz="2400"/>
              <a:t> </a:t>
            </a:r>
            <a:r>
              <a:rPr lang="en-US" sz="2400" err="1"/>
              <a:t>isipan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pag-iisip</a:t>
            </a:r>
            <a:r>
              <a:rPr lang="en-US" sz="2400"/>
              <a:t> </a:t>
            </a:r>
            <a:r>
              <a:rPr lang="en-US" sz="2400" err="1"/>
              <a:t>marahil</a:t>
            </a:r>
            <a:r>
              <a:rPr lang="en-US" sz="2400"/>
              <a:t> ay </a:t>
            </a:r>
            <a:r>
              <a:rPr lang="en-US" sz="2400" err="1"/>
              <a:t>nahikayat</a:t>
            </a:r>
            <a:r>
              <a:rPr lang="en-US" sz="2400"/>
              <a:t> </a:t>
            </a:r>
            <a:r>
              <a:rPr lang="en-US" sz="2400" err="1"/>
              <a:t>siyang</a:t>
            </a:r>
            <a:r>
              <a:rPr lang="en-US" sz="2400"/>
              <a:t> </a:t>
            </a:r>
            <a:r>
              <a:rPr lang="en-US" sz="2400" err="1"/>
              <a:t>magmasid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pagdiriwang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tahanang</a:t>
            </a:r>
            <a:r>
              <a:rPr lang="en-US" sz="2400"/>
              <a:t> </a:t>
            </a:r>
            <a:r>
              <a:rPr lang="en-US" sz="2400" err="1"/>
              <a:t>iyon</a:t>
            </a:r>
            <a:r>
              <a:rPr lang="en-US" sz="2400"/>
              <a:t>. </a:t>
            </a:r>
            <a:r>
              <a:rPr lang="en-US" sz="2400" err="1"/>
              <a:t>Sana'y</a:t>
            </a:r>
            <a:r>
              <a:rPr lang="en-US" sz="2400"/>
              <a:t> </a:t>
            </a:r>
            <a:r>
              <a:rPr lang="en-US" sz="2400" err="1"/>
              <a:t>nakita</a:t>
            </a:r>
            <a:r>
              <a:rPr lang="en-US" sz="2400"/>
              <a:t> </a:t>
            </a:r>
            <a:r>
              <a:rPr lang="en-US" sz="2400" err="1"/>
              <a:t>niya</a:t>
            </a:r>
            <a:r>
              <a:rPr lang="en-US" sz="2400"/>
              <a:t> ang </a:t>
            </a:r>
            <a:r>
              <a:rPr lang="en-US" sz="2400" err="1"/>
              <a:t>isang</a:t>
            </a:r>
            <a:r>
              <a:rPr lang="en-US" sz="2400"/>
              <a:t> </a:t>
            </a:r>
            <a:r>
              <a:rPr lang="en-US" sz="2400" err="1"/>
              <a:t>pangitaing</a:t>
            </a:r>
            <a:r>
              <a:rPr lang="en-US" sz="2400"/>
              <a:t> </a:t>
            </a:r>
            <a:r>
              <a:rPr lang="en-US" sz="2400" err="1"/>
              <a:t>lagi</a:t>
            </a:r>
            <a:r>
              <a:rPr lang="en-US" sz="2400"/>
              <a:t> </a:t>
            </a:r>
            <a:r>
              <a:rPr lang="en-US" sz="2400" err="1"/>
              <a:t>niyang</a:t>
            </a:r>
            <a:r>
              <a:rPr lang="en-US" sz="2400"/>
              <a:t> </a:t>
            </a:r>
            <a:r>
              <a:rPr lang="en-US" sz="2400" err="1"/>
              <a:t>hinahangaan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tanyag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tanghalan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Europa </a:t>
            </a:r>
            <a:r>
              <a:rPr lang="en-US" sz="2400" err="1"/>
              <a:t>magagandang</a:t>
            </a:r>
            <a:r>
              <a:rPr lang="en-US" sz="2400"/>
              <a:t> </a:t>
            </a:r>
            <a:r>
              <a:rPr lang="en-US" sz="2400" err="1"/>
              <a:t>diwatang</a:t>
            </a:r>
            <a:r>
              <a:rPr lang="en-US" sz="2400"/>
              <a:t> </a:t>
            </a:r>
            <a:r>
              <a:rPr lang="en-US" sz="2400" err="1"/>
              <a:t>nababalot</a:t>
            </a:r>
            <a:r>
              <a:rPr lang="en-US" sz="2400"/>
              <a:t> ng </a:t>
            </a:r>
            <a:r>
              <a:rPr lang="en-US" sz="2400" err="1"/>
              <a:t>manipis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habi</a:t>
            </a:r>
            <a:r>
              <a:rPr lang="en-US" sz="2400"/>
              <a:t>, </a:t>
            </a:r>
            <a:r>
              <a:rPr lang="en-US" sz="2400" err="1"/>
              <a:t>nagagayakan</a:t>
            </a:r>
            <a:r>
              <a:rPr lang="en-US" sz="2400"/>
              <a:t> ng </a:t>
            </a:r>
            <a:r>
              <a:rPr lang="en-US" sz="2400" err="1"/>
              <a:t>makikislap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diyamante't</a:t>
            </a:r>
            <a:r>
              <a:rPr lang="en-US" sz="2400"/>
              <a:t> </a:t>
            </a:r>
            <a:r>
              <a:rPr lang="en-US" sz="2400" err="1"/>
              <a:t>ginto</a:t>
            </a:r>
            <a:r>
              <a:rPr lang="en-US" sz="2400"/>
              <a:t> at </a:t>
            </a:r>
            <a:r>
              <a:rPr lang="en-US" sz="2400" err="1"/>
              <a:t>sinusubaybayan</a:t>
            </a:r>
            <a:r>
              <a:rPr lang="en-US" sz="2400"/>
              <a:t> ng </a:t>
            </a:r>
            <a:r>
              <a:rPr lang="en-US" sz="2400" err="1"/>
              <a:t>maningning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sinag</a:t>
            </a:r>
            <a:r>
              <a:rPr lang="en-US" sz="2400"/>
              <a:t> ang </a:t>
            </a:r>
            <a:r>
              <a:rPr lang="en-US" sz="2400" err="1"/>
              <a:t>mahinhing</a:t>
            </a:r>
            <a:r>
              <a:rPr lang="en-US" sz="2400"/>
              <a:t> </a:t>
            </a:r>
            <a:r>
              <a:rPr lang="en-US" sz="2400" err="1"/>
              <a:t>pagsasayaw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himig</a:t>
            </a:r>
            <a:r>
              <a:rPr lang="en-US" sz="2400"/>
              <a:t> ng </a:t>
            </a:r>
            <a:r>
              <a:rPr lang="en-US" sz="2400" err="1"/>
              <a:t>makukulay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tugtugin</a:t>
            </a:r>
            <a:r>
              <a:rPr lang="en-US" sz="2400"/>
              <a:t> at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marahang</a:t>
            </a:r>
            <a:r>
              <a:rPr lang="en-US" sz="2400"/>
              <a:t> </a:t>
            </a:r>
            <a:r>
              <a:rPr lang="en-US" sz="2400" err="1"/>
              <a:t>pag-ikot</a:t>
            </a:r>
            <a:r>
              <a:rPr lang="en-US" sz="2400"/>
              <a:t> ay </a:t>
            </a:r>
            <a:r>
              <a:rPr lang="en-US" sz="2400" err="1"/>
              <a:t>nagsasalimbayan</a:t>
            </a:r>
            <a:r>
              <a:rPr lang="en-US" sz="2400"/>
              <a:t> ang </a:t>
            </a:r>
            <a:r>
              <a:rPr lang="en-US" sz="2400" err="1"/>
              <a:t>pumapaligid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anghel</a:t>
            </a:r>
            <a:r>
              <a:rPr lang="en-US" sz="2400"/>
              <a:t>,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pastol</a:t>
            </a:r>
            <a:r>
              <a:rPr lang="en-US" sz="2400"/>
              <a:t>, at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dalagang</a:t>
            </a:r>
            <a:r>
              <a:rPr lang="en-US" sz="2400"/>
              <a:t> nag-</a:t>
            </a:r>
            <a:r>
              <a:rPr lang="en-US" sz="2400" err="1"/>
              <a:t>aalay</a:t>
            </a:r>
            <a:r>
              <a:rPr lang="en-US" sz="2400"/>
              <a:t> ng </a:t>
            </a:r>
            <a:r>
              <a:rPr lang="en-US" sz="2400" err="1"/>
              <a:t>bulaklak</a:t>
            </a:r>
            <a:r>
              <a:rPr lang="en-US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65474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CC9D-AA60-DCCB-BA2D-CA0447FF2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158695"/>
            <a:ext cx="11274612" cy="45551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2400"/>
              <a:t>  </a:t>
            </a:r>
            <a:r>
              <a:rPr lang="en-US" sz="2400" err="1"/>
              <a:t>Tulad</a:t>
            </a:r>
            <a:r>
              <a:rPr lang="en-US" sz="2400"/>
              <a:t> din </a:t>
            </a:r>
            <a:r>
              <a:rPr lang="en-US" sz="2400" err="1"/>
              <a:t>nito</a:t>
            </a:r>
            <a:r>
              <a:rPr lang="en-US" sz="2400"/>
              <a:t>, </a:t>
            </a:r>
            <a:r>
              <a:rPr lang="en-US" sz="2400" err="1"/>
              <a:t>sana'y</a:t>
            </a:r>
            <a:r>
              <a:rPr lang="en-US" sz="2400"/>
              <a:t> </a:t>
            </a:r>
            <a:r>
              <a:rPr lang="en-US" sz="2400" err="1"/>
              <a:t>nakita</a:t>
            </a:r>
            <a:r>
              <a:rPr lang="en-US" sz="2400"/>
              <a:t> </a:t>
            </a:r>
            <a:r>
              <a:rPr lang="en-US" sz="2400" err="1"/>
              <a:t>niya</a:t>
            </a:r>
            <a:r>
              <a:rPr lang="en-US" sz="2400"/>
              <a:t> ang </a:t>
            </a:r>
            <a:r>
              <a:rPr lang="en-US" sz="2400" err="1"/>
              <a:t>isang</a:t>
            </a:r>
            <a:r>
              <a:rPr lang="en-US" sz="2400"/>
              <a:t> </a:t>
            </a:r>
            <a:r>
              <a:rPr lang="en-US" sz="2400" err="1"/>
              <a:t>napakaganda't</a:t>
            </a:r>
            <a:r>
              <a:rPr lang="en-US" sz="2400"/>
              <a:t> </a:t>
            </a:r>
            <a:r>
              <a:rPr lang="en-US" sz="2400" err="1"/>
              <a:t>mayuming</a:t>
            </a:r>
            <a:r>
              <a:rPr lang="en-US" sz="2400"/>
              <a:t> </a:t>
            </a:r>
            <a:r>
              <a:rPr lang="en-US" sz="2400" err="1"/>
              <a:t>dilag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nakadamit</a:t>
            </a:r>
            <a:r>
              <a:rPr lang="en-US" sz="2400"/>
              <a:t>-Pilipina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gitna</a:t>
            </a:r>
            <a:r>
              <a:rPr lang="en-US" sz="2400"/>
              <a:t> ng </a:t>
            </a:r>
            <a:r>
              <a:rPr lang="en-US" sz="2400" err="1"/>
              <a:t>pabilog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umpukan</a:t>
            </a:r>
            <a:r>
              <a:rPr lang="en-US" sz="2400"/>
              <a:t> ng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panauhing</a:t>
            </a:r>
            <a:r>
              <a:rPr lang="en-US" sz="2400"/>
              <a:t> </a:t>
            </a:r>
            <a:r>
              <a:rPr lang="en-US" sz="2400" err="1"/>
              <a:t>Kastila</a:t>
            </a:r>
            <a:r>
              <a:rPr lang="en-US" sz="2400"/>
              <a:t>. </a:t>
            </a:r>
            <a:r>
              <a:rPr lang="en-US" sz="2400" err="1"/>
              <a:t>Intsik</a:t>
            </a:r>
            <a:r>
              <a:rPr lang="en-US" sz="2400"/>
              <a:t>, Pilipino, </a:t>
            </a:r>
            <a:r>
              <a:rPr lang="en-US" sz="2400" err="1"/>
              <a:t>militar</a:t>
            </a:r>
            <a:r>
              <a:rPr lang="en-US" sz="2400"/>
              <a:t>, </a:t>
            </a:r>
            <a:r>
              <a:rPr lang="en-US" sz="2400" err="1"/>
              <a:t>pari</a:t>
            </a:r>
            <a:r>
              <a:rPr lang="en-US" sz="2400"/>
              <a:t>, </a:t>
            </a:r>
            <a:r>
              <a:rPr lang="en-US" sz="2400" err="1"/>
              <a:t>kabinataan</a:t>
            </a:r>
            <a:r>
              <a:rPr lang="en-US" sz="2400"/>
              <a:t> at </a:t>
            </a:r>
            <a:r>
              <a:rPr lang="en-US" sz="2400" err="1"/>
              <a:t>matatandang</a:t>
            </a:r>
            <a:r>
              <a:rPr lang="en-US" sz="2400"/>
              <a:t> </a:t>
            </a:r>
            <a:r>
              <a:rPr lang="en-US" sz="2400" err="1"/>
              <a:t>babae</a:t>
            </a:r>
            <a:r>
              <a:rPr lang="en-US" sz="2400"/>
              <a:t>. </a:t>
            </a:r>
            <a:r>
              <a:rPr lang="en-US" sz="2400" err="1"/>
              <a:t>Sana'y</a:t>
            </a:r>
            <a:r>
              <a:rPr lang="en-US" sz="2400"/>
              <a:t> </a:t>
            </a:r>
            <a:r>
              <a:rPr lang="en-US" sz="2400" err="1"/>
              <a:t>nasaksihan</a:t>
            </a:r>
            <a:r>
              <a:rPr lang="en-US" sz="2400"/>
              <a:t> </a:t>
            </a:r>
            <a:r>
              <a:rPr lang="en-US" sz="2400" err="1"/>
              <a:t>niya</a:t>
            </a:r>
            <a:r>
              <a:rPr lang="en-US" sz="2400"/>
              <a:t> ang </a:t>
            </a:r>
            <a:r>
              <a:rPr lang="en-US" sz="2400" err="1"/>
              <a:t>lubos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kaligayahan</a:t>
            </a:r>
            <a:r>
              <a:rPr lang="en-US" sz="2400"/>
              <a:t> </a:t>
            </a:r>
            <a:r>
              <a:rPr lang="en-US" sz="2400" err="1"/>
              <a:t>ni</a:t>
            </a:r>
            <a:r>
              <a:rPr lang="en-US" sz="2400"/>
              <a:t> Padre Sibyla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pakikipag-usap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dilag</a:t>
            </a:r>
            <a:r>
              <a:rPr lang="en-US" sz="2400"/>
              <a:t>. </a:t>
            </a:r>
            <a:r>
              <a:rPr lang="en-US" sz="2400" err="1"/>
              <a:t>Naroon</a:t>
            </a:r>
            <a:r>
              <a:rPr lang="en-US" sz="2400"/>
              <a:t> </a:t>
            </a:r>
            <a:r>
              <a:rPr lang="en-US" sz="2400" err="1"/>
              <a:t>si</a:t>
            </a:r>
            <a:r>
              <a:rPr lang="en-US" sz="2400"/>
              <a:t> Donya Victorina at </a:t>
            </a:r>
            <a:r>
              <a:rPr lang="en-US" sz="2400" err="1"/>
              <a:t>matiyagang</a:t>
            </a:r>
            <a:r>
              <a:rPr lang="en-US" sz="2400"/>
              <a:t> nag-</a:t>
            </a:r>
            <a:r>
              <a:rPr lang="en-US" sz="2400" err="1"/>
              <a:t>aayos</a:t>
            </a:r>
            <a:r>
              <a:rPr lang="en-US" sz="2400"/>
              <a:t> ng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palamuti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malagong</a:t>
            </a:r>
            <a:r>
              <a:rPr lang="en-US" sz="2400"/>
              <a:t> </a:t>
            </a:r>
            <a:r>
              <a:rPr lang="en-US" sz="2400" err="1"/>
              <a:t>buhok</a:t>
            </a:r>
            <a:r>
              <a:rPr lang="en-US" sz="2400"/>
              <a:t> ng </a:t>
            </a:r>
            <a:r>
              <a:rPr lang="en-US" sz="2400" err="1"/>
              <a:t>dalaga</a:t>
            </a:r>
            <a:r>
              <a:rPr lang="en-US" sz="2400"/>
              <a:t>. Ang </a:t>
            </a:r>
            <a:r>
              <a:rPr lang="en-US" sz="2400" err="1"/>
              <a:t>dalaga</a:t>
            </a:r>
            <a:r>
              <a:rPr lang="en-US" sz="2400"/>
              <a:t> ay </a:t>
            </a:r>
            <a:r>
              <a:rPr lang="en-US" sz="2400" err="1"/>
              <a:t>maputi</a:t>
            </a:r>
            <a:r>
              <a:rPr lang="en-US" sz="2400"/>
              <a:t>. </a:t>
            </a:r>
            <a:r>
              <a:rPr lang="en-US" sz="2400" err="1"/>
              <a:t>napakaputi</a:t>
            </a:r>
            <a:r>
              <a:rPr lang="en-US" sz="2400"/>
              <a:t>. </a:t>
            </a:r>
            <a:r>
              <a:rPr lang="en-US" sz="2400" err="1"/>
              <a:t>Paminsan-minsan</a:t>
            </a:r>
            <a:r>
              <a:rPr lang="en-US" sz="2400"/>
              <a:t> ay nag-</a:t>
            </a:r>
            <a:r>
              <a:rPr lang="en-US" sz="2400" err="1"/>
              <a:t>uukol</a:t>
            </a:r>
            <a:r>
              <a:rPr lang="en-US" sz="2400"/>
              <a:t> ng </a:t>
            </a:r>
            <a:r>
              <a:rPr lang="en-US" sz="2400" err="1"/>
              <a:t>matamis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ngiti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makikita</a:t>
            </a:r>
            <a:r>
              <a:rPr lang="en-US" sz="2400"/>
              <a:t> ang </a:t>
            </a:r>
            <a:r>
              <a:rPr lang="en-US" sz="2400" err="1"/>
              <a:t>mapuputing</a:t>
            </a:r>
            <a:r>
              <a:rPr lang="en-US" sz="2400"/>
              <a:t> </a:t>
            </a:r>
            <a:r>
              <a:rPr lang="en-US" sz="2400" err="1"/>
              <a:t>ngipin</a:t>
            </a:r>
            <a:r>
              <a:rPr lang="en-US" sz="2400"/>
              <a:t>. Ang </a:t>
            </a:r>
            <a:r>
              <a:rPr lang="en-US" sz="2400" err="1"/>
              <a:t>kanyang</a:t>
            </a:r>
            <a:r>
              <a:rPr lang="en-US" sz="2400"/>
              <a:t> </a:t>
            </a:r>
            <a:r>
              <a:rPr lang="en-US" sz="2400" err="1"/>
              <a:t>maamong</a:t>
            </a:r>
            <a:r>
              <a:rPr lang="en-US" sz="2400"/>
              <a:t> </a:t>
            </a:r>
            <a:r>
              <a:rPr lang="en-US" sz="2400" err="1"/>
              <a:t>mata'y</a:t>
            </a:r>
            <a:r>
              <a:rPr lang="en-US" sz="2400"/>
              <a:t> </a:t>
            </a:r>
            <a:r>
              <a:rPr lang="en-US" sz="2400" err="1"/>
              <a:t>naglalarawan</a:t>
            </a:r>
            <a:r>
              <a:rPr lang="en-US" sz="2400"/>
              <a:t> ng </a:t>
            </a:r>
            <a:r>
              <a:rPr lang="en-US" sz="2400" err="1"/>
              <a:t>kawalang-malay</a:t>
            </a:r>
            <a:r>
              <a:rPr lang="en-US" sz="2400"/>
              <a:t> at </a:t>
            </a:r>
            <a:r>
              <a:rPr lang="en-US" sz="2400" err="1"/>
              <a:t>kabutihan</a:t>
            </a:r>
            <a:r>
              <a:rPr lang="en-US" sz="2400"/>
              <a:t> ng </a:t>
            </a:r>
            <a:r>
              <a:rPr lang="en-US" sz="2400" err="1"/>
              <a:t>kalooban</a:t>
            </a:r>
            <a:r>
              <a:rPr lang="en-US" sz="2400"/>
              <a:t>. Tanging isa </a:t>
            </a:r>
            <a:r>
              <a:rPr lang="en-US" sz="2400" err="1"/>
              <a:t>lamang</a:t>
            </a:r>
            <a:r>
              <a:rPr lang="en-US" sz="2400"/>
              <a:t> ang di </a:t>
            </a:r>
            <a:r>
              <a:rPr lang="en-US" sz="2400" err="1"/>
              <a:t>nabighani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gayong</a:t>
            </a:r>
            <a:r>
              <a:rPr lang="en-US" sz="2400"/>
              <a:t> </a:t>
            </a:r>
            <a:r>
              <a:rPr lang="en-US" sz="2400" err="1"/>
              <a:t>tanawin-isang</a:t>
            </a:r>
            <a:r>
              <a:rPr lang="en-US" sz="2400"/>
              <a:t> </a:t>
            </a:r>
            <a:r>
              <a:rPr lang="en-US" sz="2400" err="1"/>
              <a:t>batang</a:t>
            </a:r>
            <a:r>
              <a:rPr lang="en-US" sz="2400"/>
              <a:t> </a:t>
            </a:r>
            <a:r>
              <a:rPr lang="en-US" sz="2400" err="1"/>
              <a:t>Pransiskano</a:t>
            </a:r>
            <a:r>
              <a:rPr lang="en-US" sz="2400"/>
              <a:t>, </a:t>
            </a:r>
            <a:r>
              <a:rPr lang="en-US" sz="2400" err="1"/>
              <a:t>payat</a:t>
            </a:r>
            <a:r>
              <a:rPr lang="en-US" sz="2400"/>
              <a:t> at </a:t>
            </a:r>
            <a:r>
              <a:rPr lang="en-US" sz="2400" err="1"/>
              <a:t>putlain</a:t>
            </a:r>
            <a:r>
              <a:rPr lang="en-US" sz="2400"/>
              <a:t>. Ang </a:t>
            </a:r>
            <a:r>
              <a:rPr lang="en-US" sz="2400" err="1"/>
              <a:t>dalaga'y</a:t>
            </a:r>
            <a:r>
              <a:rPr lang="en-US" sz="2400"/>
              <a:t> </a:t>
            </a:r>
            <a:r>
              <a:rPr lang="en-US" sz="2400" err="1"/>
              <a:t>si</a:t>
            </a:r>
            <a:r>
              <a:rPr lang="en-US" sz="2400"/>
              <a:t> Maria Clara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siyang</a:t>
            </a:r>
            <a:r>
              <a:rPr lang="en-US" sz="2400"/>
              <a:t> </a:t>
            </a:r>
            <a:r>
              <a:rPr lang="en-US" sz="2400" err="1"/>
              <a:t>laman</a:t>
            </a:r>
            <a:r>
              <a:rPr lang="en-US" sz="2400"/>
              <a:t> ng </a:t>
            </a:r>
            <a:r>
              <a:rPr lang="en-US" sz="2400" err="1"/>
              <a:t>kanyang</a:t>
            </a:r>
            <a:r>
              <a:rPr lang="en-US" sz="2400"/>
              <a:t> </a:t>
            </a:r>
            <a:r>
              <a:rPr lang="en-US" sz="2400" err="1"/>
              <a:t>isipan</a:t>
            </a:r>
            <a:r>
              <a:rPr lang="en-US" sz="2400"/>
              <a:t>. </a:t>
            </a:r>
            <a:r>
              <a:rPr lang="en-US" sz="2400" err="1"/>
              <a:t>Kararating</a:t>
            </a:r>
            <a:r>
              <a:rPr lang="en-US" sz="2400"/>
              <a:t> pa </a:t>
            </a:r>
            <a:r>
              <a:rPr lang="en-US" sz="2400" err="1"/>
              <a:t>lamang</a:t>
            </a:r>
            <a:r>
              <a:rPr lang="en-US" sz="2400"/>
              <a:t> </a:t>
            </a:r>
            <a:r>
              <a:rPr lang="en-US" sz="2400" err="1"/>
              <a:t>nito</a:t>
            </a:r>
            <a:r>
              <a:rPr lang="en-US" sz="2400"/>
              <a:t> </a:t>
            </a:r>
            <a:r>
              <a:rPr lang="en-US" sz="2400" err="1"/>
              <a:t>buhat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Beateryo</a:t>
            </a:r>
            <a:r>
              <a:rPr lang="en-US" sz="2400"/>
              <a:t>.</a:t>
            </a:r>
          </a:p>
          <a:p>
            <a:pPr marL="0" indent="0" algn="just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172789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CC9D-AA60-DCCB-BA2D-CA0447FF2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238545"/>
            <a:ext cx="11274612" cy="63811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2400"/>
              <a:t>  Ang lahat </a:t>
            </a:r>
            <a:r>
              <a:rPr lang="en-US" sz="2400" err="1"/>
              <a:t>nang</a:t>
            </a:r>
            <a:r>
              <a:rPr lang="en-US" sz="2400"/>
              <a:t> </a:t>
            </a:r>
            <a:r>
              <a:rPr lang="en-US" sz="2400" err="1"/>
              <a:t>iyon</a:t>
            </a:r>
            <a:r>
              <a:rPr lang="en-US" sz="2400"/>
              <a:t> ay </a:t>
            </a:r>
            <a:r>
              <a:rPr lang="en-US" sz="2400" err="1"/>
              <a:t>hindi</a:t>
            </a:r>
            <a:r>
              <a:rPr lang="en-US" sz="2400"/>
              <a:t> </a:t>
            </a:r>
            <a:r>
              <a:rPr lang="en-US" sz="2400" err="1"/>
              <a:t>nakikita</a:t>
            </a:r>
            <a:r>
              <a:rPr lang="en-US" sz="2400"/>
              <a:t> </a:t>
            </a:r>
            <a:r>
              <a:rPr lang="en-US" sz="2400" err="1"/>
              <a:t>ni</a:t>
            </a:r>
            <a:r>
              <a:rPr lang="en-US" sz="2400"/>
              <a:t> Ibarra. Ibang bagay ang </a:t>
            </a:r>
            <a:r>
              <a:rPr lang="en-US" sz="2400" err="1"/>
              <a:t>kanyang</a:t>
            </a:r>
            <a:r>
              <a:rPr lang="en-US" sz="2400"/>
              <a:t> </a:t>
            </a:r>
            <a:r>
              <a:rPr lang="en-US" sz="2400" err="1"/>
              <a:t>namamalas</a:t>
            </a:r>
            <a:r>
              <a:rPr lang="en-US" sz="2400"/>
              <a:t>. Isang </a:t>
            </a:r>
            <a:r>
              <a:rPr lang="en-US" sz="2400" err="1"/>
              <a:t>taong</a:t>
            </a:r>
            <a:r>
              <a:rPr lang="en-US" sz="2400"/>
              <a:t> </a:t>
            </a:r>
            <a:r>
              <a:rPr lang="en-US" sz="2400" err="1"/>
              <a:t>naghihirap</a:t>
            </a:r>
            <a:r>
              <a:rPr lang="en-US" sz="2400"/>
              <a:t> </a:t>
            </a:r>
            <a:r>
              <a:rPr lang="en-US" sz="2400" err="1"/>
              <a:t>huminga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loob</a:t>
            </a:r>
            <a:r>
              <a:rPr lang="en-US" sz="2400"/>
              <a:t> ng </a:t>
            </a:r>
            <a:r>
              <a:rPr lang="en-US" sz="2400" err="1"/>
              <a:t>apat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marurumi't</a:t>
            </a:r>
            <a:r>
              <a:rPr lang="en-US" sz="2400"/>
              <a:t> </a:t>
            </a:r>
            <a:r>
              <a:rPr lang="en-US" sz="2400" err="1"/>
              <a:t>hubad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daigdig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siyang</a:t>
            </a:r>
            <a:r>
              <a:rPr lang="en-US" sz="2400"/>
              <a:t> </a:t>
            </a:r>
            <a:r>
              <a:rPr lang="en-US" sz="2400" err="1"/>
              <a:t>bumabakod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maliit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kulungan</a:t>
            </a:r>
            <a:r>
              <a:rPr lang="en-US" sz="2400"/>
              <a:t>. May </a:t>
            </a:r>
            <a:r>
              <a:rPr lang="en-US" sz="2400" err="1"/>
              <a:t>isang</a:t>
            </a:r>
            <a:r>
              <a:rPr lang="en-US" sz="2400"/>
              <a:t> </a:t>
            </a:r>
            <a:r>
              <a:rPr lang="en-US" sz="2400" err="1"/>
              <a:t>hihigan</a:t>
            </a:r>
            <a:r>
              <a:rPr lang="en-US" sz="2400"/>
              <a:t> at </a:t>
            </a:r>
            <a:r>
              <a:rPr lang="en-US" sz="2400" err="1"/>
              <a:t>dito</a:t>
            </a:r>
            <a:r>
              <a:rPr lang="en-US" sz="2400"/>
              <a:t> </a:t>
            </a:r>
            <a:r>
              <a:rPr lang="en-US" sz="2400" err="1"/>
              <a:t>nakahiga</a:t>
            </a:r>
            <a:r>
              <a:rPr lang="en-US" sz="2400"/>
              <a:t> ang </a:t>
            </a:r>
            <a:r>
              <a:rPr lang="en-US" sz="2400" err="1"/>
              <a:t>taong</a:t>
            </a:r>
            <a:r>
              <a:rPr lang="en-US" sz="2400"/>
              <a:t> </a:t>
            </a:r>
            <a:r>
              <a:rPr lang="en-US" sz="2400" err="1"/>
              <a:t>maysakit</a:t>
            </a:r>
            <a:r>
              <a:rPr lang="en-US" sz="2400"/>
              <a:t>. </a:t>
            </a:r>
            <a:r>
              <a:rPr lang="en-US" sz="2400" err="1"/>
              <a:t>Palinga-linga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lahat ng </a:t>
            </a:r>
            <a:r>
              <a:rPr lang="en-US" sz="2400" err="1"/>
              <a:t>dako</a:t>
            </a:r>
            <a:r>
              <a:rPr lang="en-US" sz="2400"/>
              <a:t> </a:t>
            </a:r>
            <a:r>
              <a:rPr lang="en-US" sz="2400" err="1"/>
              <a:t>habang</a:t>
            </a:r>
            <a:r>
              <a:rPr lang="en-US" sz="2400"/>
              <a:t> </a:t>
            </a:r>
            <a:r>
              <a:rPr lang="en-US" sz="2400" err="1"/>
              <a:t>lumuluhang</a:t>
            </a:r>
            <a:r>
              <a:rPr lang="en-US" sz="2400"/>
              <a:t> </a:t>
            </a:r>
            <a:r>
              <a:rPr lang="en-US" sz="2400" err="1"/>
              <a:t>binabanggit</a:t>
            </a:r>
            <a:r>
              <a:rPr lang="en-US" sz="2400"/>
              <a:t> ang </a:t>
            </a:r>
            <a:r>
              <a:rPr lang="en-US" sz="2400" err="1"/>
              <a:t>isang</a:t>
            </a:r>
            <a:r>
              <a:rPr lang="en-US" sz="2400"/>
              <a:t> </a:t>
            </a:r>
            <a:r>
              <a:rPr lang="en-US" sz="2400" err="1"/>
              <a:t>pangalan</a:t>
            </a:r>
            <a:r>
              <a:rPr lang="en-US" sz="2400"/>
              <a:t>. Sa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katabing</a:t>
            </a:r>
            <a:r>
              <a:rPr lang="en-US" sz="2400"/>
              <a:t> </a:t>
            </a:r>
            <a:r>
              <a:rPr lang="en-US" sz="2400" err="1"/>
              <a:t>silid</a:t>
            </a:r>
            <a:r>
              <a:rPr lang="en-US" sz="2400"/>
              <a:t> ay </a:t>
            </a:r>
            <a:r>
              <a:rPr lang="en-US" sz="2400" err="1"/>
              <a:t>maririnig</a:t>
            </a:r>
            <a:r>
              <a:rPr lang="en-US" sz="2400"/>
              <a:t> ang </a:t>
            </a:r>
            <a:r>
              <a:rPr lang="en-US" sz="2400" err="1"/>
              <a:t>paminsan-minsang</a:t>
            </a:r>
            <a:r>
              <a:rPr lang="en-US" sz="2400"/>
              <a:t> </a:t>
            </a:r>
            <a:r>
              <a:rPr lang="en-US" sz="2400" err="1"/>
              <a:t>kalansing</a:t>
            </a:r>
            <a:r>
              <a:rPr lang="en-US" sz="2400"/>
              <a:t> ng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tanikala</a:t>
            </a:r>
            <a:r>
              <a:rPr lang="en-US" sz="2400"/>
              <a:t>, </a:t>
            </a:r>
            <a:r>
              <a:rPr lang="en-US" sz="2400" err="1"/>
              <a:t>pag-ungol</a:t>
            </a:r>
            <a:r>
              <a:rPr lang="en-US" sz="2400"/>
              <a:t> at </a:t>
            </a:r>
            <a:r>
              <a:rPr lang="en-US" sz="2400" err="1"/>
              <a:t>paghihirap</a:t>
            </a:r>
            <a:r>
              <a:rPr lang="en-US" sz="2400"/>
              <a:t> ng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bilanggo</a:t>
            </a:r>
            <a:r>
              <a:rPr lang="en-US" sz="2400"/>
              <a:t>. </a:t>
            </a:r>
            <a:r>
              <a:rPr lang="en-US" sz="2400" err="1"/>
              <a:t>Samantalang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malayong</a:t>
            </a:r>
            <a:r>
              <a:rPr lang="en-US" sz="2400"/>
              <a:t> </a:t>
            </a:r>
            <a:r>
              <a:rPr lang="en-US" sz="2400" err="1"/>
              <a:t>lugar</a:t>
            </a:r>
            <a:r>
              <a:rPr lang="en-US" sz="2400"/>
              <a:t>,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ibayong</a:t>
            </a:r>
            <a:r>
              <a:rPr lang="en-US" sz="2400"/>
              <a:t> </a:t>
            </a:r>
            <a:r>
              <a:rPr lang="en-US" sz="2400" err="1"/>
              <a:t>dagat</a:t>
            </a:r>
            <a:r>
              <a:rPr lang="en-US" sz="2400"/>
              <a:t> ay </a:t>
            </a:r>
            <a:r>
              <a:rPr lang="en-US" sz="2400" err="1"/>
              <a:t>isang</a:t>
            </a:r>
            <a:r>
              <a:rPr lang="en-US" sz="2400"/>
              <a:t> </a:t>
            </a:r>
            <a:r>
              <a:rPr lang="en-US" sz="2400" err="1"/>
              <a:t>binata</a:t>
            </a:r>
            <a:r>
              <a:rPr lang="en-US" sz="2400"/>
              <a:t> ang </a:t>
            </a:r>
            <a:r>
              <a:rPr lang="en-US" sz="2400" err="1"/>
              <a:t>nagpapasasa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walang</a:t>
            </a:r>
            <a:r>
              <a:rPr lang="en-US" sz="2400"/>
              <a:t> </a:t>
            </a:r>
            <a:r>
              <a:rPr lang="en-US" sz="2400" err="1"/>
              <a:t>hanggang</a:t>
            </a:r>
            <a:r>
              <a:rPr lang="en-US" sz="2400"/>
              <a:t> </a:t>
            </a:r>
            <a:r>
              <a:rPr lang="en-US" sz="2400" err="1"/>
              <a:t>kaligayahan</a:t>
            </a:r>
            <a:r>
              <a:rPr lang="en-US" sz="2400"/>
              <a:t>, </a:t>
            </a:r>
            <a:r>
              <a:rPr lang="en-US" sz="2400" err="1"/>
              <a:t>humahalakhak</a:t>
            </a:r>
            <a:r>
              <a:rPr lang="en-US" sz="2400"/>
              <a:t> at </a:t>
            </a:r>
            <a:r>
              <a:rPr lang="en-US" sz="2400" err="1"/>
              <a:t>nagpapakalango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piling ng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naggagandahang</a:t>
            </a:r>
            <a:r>
              <a:rPr lang="en-US" sz="2400"/>
              <a:t> </a:t>
            </a:r>
            <a:r>
              <a:rPr lang="en-US" sz="2400" err="1"/>
              <a:t>dilag</a:t>
            </a:r>
            <a:r>
              <a:rPr lang="en-US" sz="2400"/>
              <a:t>.</a:t>
            </a:r>
          </a:p>
          <a:p>
            <a:pPr marL="0" indent="0" algn="just">
              <a:buNone/>
            </a:pPr>
            <a:r>
              <a:rPr lang="en-US" sz="2400"/>
              <a:t>  Ang </a:t>
            </a:r>
            <a:r>
              <a:rPr lang="en-US" sz="2400" err="1"/>
              <a:t>naghihirap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silid</a:t>
            </a:r>
            <a:r>
              <a:rPr lang="en-US" sz="2400"/>
              <a:t> ay </a:t>
            </a:r>
            <a:r>
              <a:rPr lang="en-US" sz="2400" err="1"/>
              <a:t>kanyang</a:t>
            </a:r>
            <a:r>
              <a:rPr lang="en-US" sz="2400"/>
              <a:t> ama, at ang </a:t>
            </a:r>
            <a:r>
              <a:rPr lang="en-US" sz="2400" err="1"/>
              <a:t>binata</a:t>
            </a:r>
            <a:r>
              <a:rPr lang="en-US" sz="2400"/>
              <a:t> ay </a:t>
            </a:r>
            <a:r>
              <a:rPr lang="en-US" sz="2400" err="1"/>
              <a:t>si</a:t>
            </a:r>
            <a:r>
              <a:rPr lang="en-US" sz="2400"/>
              <a:t> Ibarra.</a:t>
            </a:r>
          </a:p>
          <a:p>
            <a:pPr marL="0" indent="0" algn="just">
              <a:buNone/>
            </a:pPr>
            <a:r>
              <a:rPr lang="en-US" sz="2400"/>
              <a:t>  </a:t>
            </a:r>
            <a:r>
              <a:rPr lang="en-US" sz="2400" err="1"/>
              <a:t>Nangamatay</a:t>
            </a:r>
            <a:r>
              <a:rPr lang="en-US" sz="2400"/>
              <a:t> ang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ilaw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bahay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katapat</a:t>
            </a:r>
            <a:r>
              <a:rPr lang="en-US" sz="2400"/>
              <a:t>. </a:t>
            </a:r>
            <a:r>
              <a:rPr lang="en-US" sz="2400" err="1"/>
              <a:t>Huminto</a:t>
            </a:r>
            <a:r>
              <a:rPr lang="en-US" sz="2400"/>
              <a:t> ang </a:t>
            </a:r>
            <a:r>
              <a:rPr lang="en-US" sz="2400" err="1"/>
              <a:t>tugtugan</a:t>
            </a:r>
            <a:r>
              <a:rPr lang="en-US" sz="2400"/>
              <a:t> at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kaingayan</a:t>
            </a:r>
            <a:r>
              <a:rPr lang="en-US" sz="2400"/>
              <a:t> </a:t>
            </a:r>
            <a:r>
              <a:rPr lang="en-US" sz="2400" err="1"/>
              <a:t>ngunit</a:t>
            </a:r>
            <a:r>
              <a:rPr lang="en-US" sz="2400"/>
              <a:t> </a:t>
            </a:r>
            <a:r>
              <a:rPr lang="en-US" sz="2400" err="1"/>
              <a:t>napapakinggan</a:t>
            </a:r>
            <a:r>
              <a:rPr lang="en-US" sz="2400"/>
              <a:t> pa </a:t>
            </a:r>
            <a:r>
              <a:rPr lang="en-US" sz="2400" err="1"/>
              <a:t>ni</a:t>
            </a:r>
            <a:r>
              <a:rPr lang="en-US" sz="2400"/>
              <a:t> Ibarra ang </a:t>
            </a:r>
            <a:r>
              <a:rPr lang="en-US" sz="2400" err="1"/>
              <a:t>nakalulunos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sigaw</a:t>
            </a:r>
            <a:r>
              <a:rPr lang="en-US" sz="2400"/>
              <a:t> ng ama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hinahanap</a:t>
            </a:r>
            <a:r>
              <a:rPr lang="en-US" sz="2400"/>
              <a:t> ang </a:t>
            </a:r>
            <a:r>
              <a:rPr lang="en-US" sz="2400" err="1"/>
              <a:t>anak</a:t>
            </a:r>
            <a:r>
              <a:rPr lang="en-US" sz="2400"/>
              <a:t> </a:t>
            </a:r>
            <a:r>
              <a:rPr lang="en-US" sz="2400" err="1"/>
              <a:t>hanggang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huling</a:t>
            </a:r>
            <a:r>
              <a:rPr lang="en-US" sz="2400"/>
              <a:t> </a:t>
            </a:r>
            <a:r>
              <a:rPr lang="en-US" sz="2400" err="1"/>
              <a:t>sandali</a:t>
            </a:r>
            <a:r>
              <a:rPr lang="en-US" sz="2400"/>
              <a:t>.</a:t>
            </a:r>
          </a:p>
          <a:p>
            <a:pPr marL="0" indent="0" algn="just">
              <a:buNone/>
            </a:pPr>
            <a:r>
              <a:rPr lang="en-US" sz="2400"/>
              <a:t>  Sa </a:t>
            </a:r>
            <a:r>
              <a:rPr lang="en-US" sz="2400" err="1"/>
              <a:t>kabilang</a:t>
            </a:r>
            <a:r>
              <a:rPr lang="en-US" sz="2400"/>
              <a:t> </a:t>
            </a:r>
            <a:r>
              <a:rPr lang="en-US" sz="2400" err="1"/>
              <a:t>dako</a:t>
            </a:r>
            <a:r>
              <a:rPr lang="en-US" sz="2400"/>
              <a:t> ang </a:t>
            </a:r>
            <a:r>
              <a:rPr lang="en-US" sz="2400" err="1"/>
              <a:t>mga</a:t>
            </a:r>
            <a:r>
              <a:rPr lang="en-US" sz="2400"/>
              <a:t> </a:t>
            </a:r>
            <a:r>
              <a:rPr lang="en-US" sz="2400" err="1"/>
              <a:t>pangyayari</a:t>
            </a:r>
            <a:r>
              <a:rPr lang="en-US" sz="2400"/>
              <a:t> ay di </a:t>
            </a:r>
            <a:r>
              <a:rPr lang="en-US" sz="2400" err="1"/>
              <a:t>nakababahala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batang</a:t>
            </a:r>
            <a:r>
              <a:rPr lang="en-US" sz="2400"/>
              <a:t> </a:t>
            </a:r>
            <a:r>
              <a:rPr lang="en-US" sz="2400" err="1"/>
              <a:t>Pransiskano</a:t>
            </a:r>
            <a:r>
              <a:rPr lang="en-US" sz="2400"/>
              <a:t>. Hindi </a:t>
            </a:r>
            <a:r>
              <a:rPr lang="en-US" sz="2400" err="1"/>
              <a:t>siya</a:t>
            </a:r>
            <a:r>
              <a:rPr lang="en-US" sz="2400"/>
              <a:t> </a:t>
            </a:r>
            <a:r>
              <a:rPr lang="en-US" sz="2400" err="1"/>
              <a:t>makatulog</a:t>
            </a:r>
            <a:r>
              <a:rPr lang="en-US" sz="2400"/>
              <a:t> </a:t>
            </a:r>
            <a:r>
              <a:rPr lang="en-US" sz="2400" err="1"/>
              <a:t>dahil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nakitang</a:t>
            </a:r>
            <a:r>
              <a:rPr lang="en-US" sz="2400"/>
              <a:t> </a:t>
            </a:r>
            <a:r>
              <a:rPr lang="en-US" sz="2400" err="1"/>
              <a:t>bituin</a:t>
            </a:r>
            <a:r>
              <a:rPr lang="en-US" sz="2400"/>
              <a:t>.</a:t>
            </a:r>
          </a:p>
          <a:p>
            <a:pPr marL="0" indent="0" algn="just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346133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D72608-F718-4089-A37F-1809F869D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028F00-CB45-4253-89D7-4F08E02D8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E267F-D89B-4EE0-9F51-60775526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0C3580-5C66-45F0-8331-549786B6C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646B7C-3B83-F56B-C41B-363467362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4909"/>
            <a:ext cx="10591800" cy="3155419"/>
          </a:xfrm>
        </p:spPr>
        <p:txBody>
          <a:bodyPr anchor="b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  <a:latin typeface="Sabon Next LT"/>
                <a:ea typeface="Roboto"/>
                <a:cs typeface="Sabon Next LT"/>
              </a:rPr>
              <a:t>TALAKAYAN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92B1-B31B-AE2F-53DB-A0B1944D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60709"/>
            <a:ext cx="10591798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i="1">
                <a:solidFill>
                  <a:srgbClr val="FFFFFF"/>
                </a:solidFill>
              </a:rPr>
              <a:t>Sagutin ang </a:t>
            </a:r>
            <a:r>
              <a:rPr lang="en-US" sz="2200" i="1" err="1">
                <a:solidFill>
                  <a:srgbClr val="FFFFFF"/>
                </a:solidFill>
              </a:rPr>
              <a:t>mga</a:t>
            </a:r>
            <a:r>
              <a:rPr lang="en-US" sz="2200" i="1">
                <a:solidFill>
                  <a:srgbClr val="FFFFFF"/>
                </a:solidFill>
              </a:rPr>
              <a:t> </a:t>
            </a:r>
            <a:r>
              <a:rPr lang="en-US" sz="2200" i="1" err="1">
                <a:solidFill>
                  <a:srgbClr val="FFFFFF"/>
                </a:solidFill>
              </a:rPr>
              <a:t>tanong</a:t>
            </a:r>
            <a:r>
              <a:rPr lang="en-US" sz="2200" i="1">
                <a:solidFill>
                  <a:srgbClr val="FFFFFF"/>
                </a:solidFill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02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8F3C5-BC20-D915-0C04-094368F73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569224"/>
            <a:ext cx="11274612" cy="5575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/>
              <a:t>Bakit </a:t>
            </a:r>
            <a:r>
              <a:rPr lang="en-US" err="1"/>
              <a:t>nalilito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Ibarra </a:t>
            </a:r>
            <a:r>
              <a:rPr lang="en-US" err="1"/>
              <a:t>nang</a:t>
            </a:r>
            <a:r>
              <a:rPr lang="en-US"/>
              <a:t> </a:t>
            </a:r>
            <a:r>
              <a:rPr lang="en-US" err="1"/>
              <a:t>dumating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bahay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tinutuluyan</a:t>
            </a:r>
            <a:r>
              <a:rPr lang="en-US"/>
              <a:t>? </a:t>
            </a:r>
          </a:p>
          <a:p>
            <a:pPr marL="514350" indent="-514350">
              <a:buAutoNum type="arabicPeriod"/>
            </a:pPr>
            <a:r>
              <a:rPr lang="en-US"/>
              <a:t>Anu-</a:t>
            </a:r>
            <a:r>
              <a:rPr lang="en-US" err="1"/>
              <a:t>anong</a:t>
            </a:r>
            <a:r>
              <a:rPr lang="en-US"/>
              <a:t> </a:t>
            </a:r>
            <a:r>
              <a:rPr lang="en-US" err="1"/>
              <a:t>pangitain</a:t>
            </a:r>
            <a:r>
              <a:rPr lang="en-US"/>
              <a:t> ang </a:t>
            </a:r>
            <a:r>
              <a:rPr lang="en-US" err="1"/>
              <a:t>nagbabalik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isipan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Ibarra?</a:t>
            </a:r>
          </a:p>
          <a:p>
            <a:pPr marL="514350" indent="-514350">
              <a:buAutoNum type="arabicPeriod"/>
            </a:pPr>
            <a:r>
              <a:rPr lang="en-US"/>
              <a:t>Sino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mga</a:t>
            </a:r>
            <a:r>
              <a:rPr lang="en-US"/>
              <a:t> </a:t>
            </a:r>
            <a:r>
              <a:rPr lang="en-US" err="1"/>
              <a:t>dalagang</a:t>
            </a:r>
            <a:r>
              <a:rPr lang="en-US"/>
              <a:t> </a:t>
            </a:r>
            <a:r>
              <a:rPr lang="en-US" err="1"/>
              <a:t>inilalarawan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kabanata</a:t>
            </a:r>
            <a:r>
              <a:rPr lang="en-US"/>
              <a:t> ang </a:t>
            </a:r>
            <a:r>
              <a:rPr lang="en-US" err="1"/>
              <a:t>higit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tumutugon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damdamin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Ibarra? Bakit?</a:t>
            </a:r>
          </a:p>
          <a:p>
            <a:pPr marL="514350" indent="-514350">
              <a:buAutoNum type="arabicPeriod"/>
            </a:pPr>
            <a:r>
              <a:rPr lang="en-US" err="1"/>
              <a:t>Ilarawan</a:t>
            </a:r>
            <a:r>
              <a:rPr lang="en-US"/>
              <a:t> ang </a:t>
            </a:r>
            <a:r>
              <a:rPr lang="en-US" err="1"/>
              <a:t>nakita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</a:t>
            </a:r>
            <a:r>
              <a:rPr lang="en-US" err="1"/>
              <a:t>Ibarrang</a:t>
            </a:r>
            <a:r>
              <a:rPr lang="en-US"/>
              <a:t> </a:t>
            </a:r>
            <a:r>
              <a:rPr lang="en-US" err="1"/>
              <a:t>larawan</a:t>
            </a:r>
            <a:r>
              <a:rPr lang="en-US"/>
              <a:t> ng </a:t>
            </a:r>
            <a:r>
              <a:rPr lang="en-US" err="1"/>
              <a:t>matandang</a:t>
            </a:r>
            <a:r>
              <a:rPr lang="en-US"/>
              <a:t> </a:t>
            </a:r>
            <a:r>
              <a:rPr lang="en-US" err="1"/>
              <a:t>naghihirap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loob</a:t>
            </a:r>
            <a:r>
              <a:rPr lang="en-US"/>
              <a:t> ng </a:t>
            </a:r>
            <a:r>
              <a:rPr lang="en-US" err="1"/>
              <a:t>bilangguan</a:t>
            </a:r>
            <a:r>
              <a:rPr lang="en-US"/>
              <a:t>.</a:t>
            </a:r>
          </a:p>
          <a:p>
            <a:pPr marL="514350" indent="-514350">
              <a:buAutoNum type="arabicPeriod"/>
            </a:pPr>
            <a:r>
              <a:rPr lang="en-US"/>
              <a:t>Ano ang </a:t>
            </a:r>
            <a:r>
              <a:rPr lang="en-US" err="1"/>
              <a:t>kaugnayan</a:t>
            </a:r>
            <a:r>
              <a:rPr lang="en-US"/>
              <a:t> ng </a:t>
            </a:r>
            <a:r>
              <a:rPr lang="en-US" err="1"/>
              <a:t>matandang</a:t>
            </a:r>
            <a:r>
              <a:rPr lang="en-US"/>
              <a:t> </a:t>
            </a:r>
            <a:r>
              <a:rPr lang="en-US" err="1"/>
              <a:t>naghihirap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binata</a:t>
            </a:r>
            <a:r>
              <a:rPr lang="en-US"/>
              <a:t>?</a:t>
            </a:r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37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D72608-F718-4089-A37F-1809F869D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028F00-CB45-4253-89D7-4F08E02D8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E267F-D89B-4EE0-9F51-60775526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0C3580-5C66-45F0-8331-549786B6C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646B7C-3B83-F56B-C41B-363467362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4909"/>
            <a:ext cx="10591800" cy="3155419"/>
          </a:xfrm>
        </p:spPr>
        <p:txBody>
          <a:bodyPr anchor="b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  <a:latin typeface="Sabon Next LT"/>
                <a:ea typeface="Roboto"/>
                <a:cs typeface="Sabon Next LT"/>
              </a:rPr>
              <a:t>GABAY-DIWA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92B1-B31B-AE2F-53DB-A0B1944D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60709"/>
            <a:ext cx="10591798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i="1">
                <a:solidFill>
                  <a:srgbClr val="FFFFFF"/>
                </a:solidFill>
              </a:rPr>
              <a:t>Sagutin ang </a:t>
            </a:r>
            <a:r>
              <a:rPr lang="en-US" sz="2200" i="1" err="1">
                <a:solidFill>
                  <a:srgbClr val="FFFFFF"/>
                </a:solidFill>
              </a:rPr>
              <a:t>mga</a:t>
            </a:r>
            <a:r>
              <a:rPr lang="en-US" sz="2200" i="1">
                <a:solidFill>
                  <a:srgbClr val="FFFFFF"/>
                </a:solidFill>
              </a:rPr>
              <a:t> </a:t>
            </a:r>
            <a:r>
              <a:rPr lang="en-US" sz="2200" i="1" err="1">
                <a:solidFill>
                  <a:srgbClr val="FFFFFF"/>
                </a:solidFill>
              </a:rPr>
              <a:t>tanong</a:t>
            </a:r>
            <a:r>
              <a:rPr lang="en-US" sz="2200" i="1">
                <a:solidFill>
                  <a:srgbClr val="FFFFFF"/>
                </a:solidFill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87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8F3C5-BC20-D915-0C04-094368F73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569224"/>
            <a:ext cx="11274612" cy="5575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/>
              <a:t>Ano ang </a:t>
            </a:r>
            <a:r>
              <a:rPr lang="en-US" err="1"/>
              <a:t>iyong</a:t>
            </a:r>
            <a:r>
              <a:rPr lang="en-US"/>
              <a:t> </a:t>
            </a:r>
            <a:r>
              <a:rPr lang="en-US" err="1"/>
              <a:t>gagawin</a:t>
            </a:r>
            <a:r>
              <a:rPr lang="en-US"/>
              <a:t> kung </a:t>
            </a:r>
            <a:r>
              <a:rPr lang="en-US" err="1"/>
              <a:t>ikaw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Ibarra at </a:t>
            </a:r>
            <a:r>
              <a:rPr lang="en-US" err="1"/>
              <a:t>nabatid</a:t>
            </a:r>
            <a:r>
              <a:rPr lang="en-US"/>
              <a:t> </a:t>
            </a:r>
            <a:r>
              <a:rPr lang="en-US" err="1"/>
              <a:t>mo</a:t>
            </a:r>
            <a:r>
              <a:rPr lang="en-US"/>
              <a:t> ang </a:t>
            </a:r>
            <a:r>
              <a:rPr lang="en-US" err="1"/>
              <a:t>nangyari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iyong</a:t>
            </a:r>
            <a:r>
              <a:rPr lang="en-US"/>
              <a:t> ama?</a:t>
            </a:r>
          </a:p>
          <a:p>
            <a:pPr marL="514350" indent="-514350">
              <a:buAutoNum type="arabicPeriod"/>
            </a:pPr>
            <a:r>
              <a:rPr lang="en-US" err="1"/>
              <a:t>Makatuwiran</a:t>
            </a:r>
            <a:r>
              <a:rPr lang="en-US"/>
              <a:t> bang </a:t>
            </a:r>
            <a:r>
              <a:rPr lang="en-US" err="1"/>
              <a:t>ipabatid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anak</a:t>
            </a:r>
            <a:r>
              <a:rPr lang="en-US"/>
              <a:t> ang </a:t>
            </a:r>
            <a:r>
              <a:rPr lang="en-US" err="1"/>
              <a:t>nangyari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kanyang</a:t>
            </a:r>
            <a:r>
              <a:rPr lang="en-US"/>
              <a:t> </a:t>
            </a:r>
            <a:r>
              <a:rPr lang="en-US" err="1"/>
              <a:t>magulang</a:t>
            </a:r>
            <a:r>
              <a:rPr lang="en-US"/>
              <a:t>? </a:t>
            </a:r>
            <a:r>
              <a:rPr lang="en-US" err="1"/>
              <a:t>Pangatwiranan</a:t>
            </a:r>
            <a:r>
              <a:rPr lang="en-US"/>
              <a:t>.</a:t>
            </a:r>
          </a:p>
          <a:p>
            <a:pPr marL="514350" indent="-514350">
              <a:buAutoNum type="arabicPeriod"/>
            </a:pPr>
            <a:r>
              <a:rPr lang="en-US"/>
              <a:t>Kung </a:t>
            </a:r>
            <a:r>
              <a:rPr lang="en-US" err="1"/>
              <a:t>pitong</a:t>
            </a:r>
            <a:r>
              <a:rPr lang="en-US"/>
              <a:t> </a:t>
            </a:r>
            <a:r>
              <a:rPr lang="en-US" err="1"/>
              <a:t>taon</a:t>
            </a:r>
            <a:r>
              <a:rPr lang="en-US"/>
              <a:t> kang </a:t>
            </a:r>
            <a:r>
              <a:rPr lang="en-US" err="1"/>
              <a:t>walang</a:t>
            </a:r>
            <a:r>
              <a:rPr lang="en-US"/>
              <a:t> </a:t>
            </a:r>
            <a:r>
              <a:rPr lang="en-US" err="1"/>
              <a:t>nababalitaan</a:t>
            </a:r>
            <a:r>
              <a:rPr lang="en-US"/>
              <a:t> o </a:t>
            </a:r>
            <a:r>
              <a:rPr lang="en-US" err="1"/>
              <a:t>natatanggap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liham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iyong</a:t>
            </a:r>
            <a:r>
              <a:rPr lang="en-US"/>
              <a:t> ama, di ka kaya </a:t>
            </a:r>
            <a:r>
              <a:rPr lang="en-US" err="1"/>
              <a:t>uuwi</a:t>
            </a:r>
            <a:r>
              <a:rPr lang="en-US"/>
              <a:t> o </a:t>
            </a:r>
            <a:r>
              <a:rPr lang="en-US" err="1"/>
              <a:t>magpapadala</a:t>
            </a:r>
            <a:r>
              <a:rPr lang="en-US"/>
              <a:t> ng </a:t>
            </a:r>
            <a:r>
              <a:rPr lang="en-US" err="1"/>
              <a:t>liham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mga</a:t>
            </a:r>
            <a:r>
              <a:rPr lang="en-US"/>
              <a:t> </a:t>
            </a:r>
            <a:r>
              <a:rPr lang="en-US" err="1"/>
              <a:t>taong</a:t>
            </a:r>
            <a:r>
              <a:rPr lang="en-US"/>
              <a:t> </a:t>
            </a:r>
            <a:r>
              <a:rPr lang="en-US" err="1"/>
              <a:t>malapit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iyo</a:t>
            </a:r>
            <a:r>
              <a:rPr lang="en-US"/>
              <a:t>? </a:t>
            </a:r>
            <a:r>
              <a:rPr lang="en-US" err="1"/>
              <a:t>Pangatwiranan</a:t>
            </a:r>
            <a:r>
              <a:rPr lang="en-US"/>
              <a:t>.</a:t>
            </a:r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8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5EB5B-ADF9-DE6E-86BE-7C6C0B780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509" r="6" b="19888"/>
          <a:stretch/>
        </p:blipFill>
        <p:spPr>
          <a:xfrm>
            <a:off x="3048" y="10"/>
            <a:ext cx="12188952" cy="68566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632603-447F-4389-863D-9820DB991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4F4BB5-9639-4525-A748-2B2D8FDB1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9AF55E-83EF-4A42-A236-590299A7B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56873E-6782-BDCC-F9F2-144EE2ED8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1104343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US" sz="9600" i="1">
                <a:solidFill>
                  <a:srgbClr val="FFFFFF"/>
                </a:solidFill>
                <a:cs typeface="Sabon Next LT"/>
              </a:rPr>
              <a:t>WAKAS</a:t>
            </a:r>
          </a:p>
        </p:txBody>
      </p:sp>
    </p:spTree>
    <p:extLst>
      <p:ext uri="{BB962C8B-B14F-4D97-AF65-F5344CB8AC3E}">
        <p14:creationId xmlns:p14="http://schemas.microsoft.com/office/powerpoint/2010/main" val="892640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D72608-F718-4089-A37F-1809F869D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028F00-CB45-4253-89D7-4F08E02D8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E267F-D89B-4EE0-9F51-60775526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0C3580-5C66-45F0-8331-549786B6C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646B7C-3B83-F56B-C41B-363467362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4909"/>
            <a:ext cx="10591800" cy="3155419"/>
          </a:xfrm>
        </p:spPr>
        <p:txBody>
          <a:bodyPr anchor="b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  <a:latin typeface="Sabon Next LT"/>
                <a:ea typeface="Roboto"/>
                <a:cs typeface="Sabon Next LT"/>
              </a:rPr>
              <a:t>DAGDAG-ARAL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92B1-B31B-AE2F-53DB-A0B1944D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60709"/>
            <a:ext cx="10591798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i="1">
                <a:solidFill>
                  <a:srgbClr val="FFFFFF"/>
                </a:solidFill>
              </a:rPr>
              <a:t>Piliin ang </a:t>
            </a:r>
            <a:r>
              <a:rPr lang="en-US" sz="2200" i="1" err="1">
                <a:solidFill>
                  <a:srgbClr val="FFFFFF"/>
                </a:solidFill>
              </a:rPr>
              <a:t>titik</a:t>
            </a:r>
            <a:r>
              <a:rPr lang="en-US" sz="2200" i="1">
                <a:solidFill>
                  <a:srgbClr val="FFFFFF"/>
                </a:solidFill>
              </a:rPr>
              <a:t> ng </a:t>
            </a:r>
            <a:r>
              <a:rPr lang="en-US" sz="2200" i="1" err="1">
                <a:solidFill>
                  <a:srgbClr val="FFFFFF"/>
                </a:solidFill>
              </a:rPr>
              <a:t>wastong</a:t>
            </a:r>
            <a:r>
              <a:rPr lang="en-US" sz="2200" i="1">
                <a:solidFill>
                  <a:srgbClr val="FFFFFF"/>
                </a:solidFill>
              </a:rPr>
              <a:t> sagot.</a:t>
            </a:r>
            <a:endParaRPr lang="en-US" sz="2200" b="1" i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09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8F3C5-BC20-D915-0C04-094368F73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99" y="252923"/>
            <a:ext cx="11533402" cy="228431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i="1"/>
              <a:t>Fonda De Lala</a:t>
            </a:r>
            <a:r>
              <a:rPr lang="en-US"/>
              <a:t> ay </a:t>
            </a:r>
            <a:r>
              <a:rPr lang="en-US" err="1"/>
              <a:t>isang</a:t>
            </a:r>
            <a:endParaRPr lang="en-US"/>
          </a:p>
          <a:p>
            <a:pPr marL="1200150" lvl="1" indent="-457200">
              <a:buAutoNum type="alphaLcParenR"/>
            </a:pPr>
            <a:r>
              <a:rPr lang="en-US"/>
              <a:t>Bahay</a:t>
            </a:r>
          </a:p>
          <a:p>
            <a:pPr marL="1200150" lvl="1" indent="-457200">
              <a:buAutoNum type="alphaLcParenR"/>
            </a:pPr>
            <a:r>
              <a:rPr lang="en-US" err="1"/>
              <a:t>Paupahang</a:t>
            </a:r>
            <a:r>
              <a:rPr lang="en-US"/>
              <a:t> </a:t>
            </a:r>
            <a:r>
              <a:rPr lang="en-US" err="1"/>
              <a:t>bahay</a:t>
            </a:r>
            <a:endParaRPr lang="en-US"/>
          </a:p>
          <a:p>
            <a:pPr marL="1200150" lvl="1" indent="-457200">
              <a:buAutoNum type="alphaLcParenR"/>
            </a:pPr>
            <a:r>
              <a:rPr lang="en-US"/>
              <a:t>Bahay </a:t>
            </a:r>
            <a:r>
              <a:rPr lang="en-US" err="1"/>
              <a:t>pahingahan</a:t>
            </a:r>
            <a:endParaRPr lang="en-US"/>
          </a:p>
          <a:p>
            <a:pPr marL="742950" lvl="1" indent="0">
              <a:buNone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silid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Ibarra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i="1"/>
              <a:t>Fonda De Lala</a:t>
            </a:r>
            <a:r>
              <a:rPr lang="en-US"/>
              <a:t> ay </a:t>
            </a:r>
            <a:r>
              <a:rPr lang="en-US" err="1"/>
              <a:t>nakahanay</a:t>
            </a:r>
            <a:r>
              <a:rPr lang="en-US"/>
              <a:t> </a:t>
            </a:r>
            <a:r>
              <a:rPr lang="en-US" err="1"/>
              <a:t>sa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Dapat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Sapa</a:t>
            </a:r>
          </a:p>
          <a:p>
            <a:pPr marL="971550" lvl="1" indent="-457200">
              <a:buAutoNum type="alphaLcParenR"/>
            </a:pPr>
            <a:r>
              <a:rPr lang="en-US"/>
              <a:t>Ilog</a:t>
            </a:r>
          </a:p>
          <a:p>
            <a:pPr marL="971550" lvl="1" indent="-457200">
              <a:buAutoNum type="alphaLcParenR"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Dahil </a:t>
            </a:r>
            <a:r>
              <a:rPr lang="en-US" err="1"/>
              <a:t>sa</a:t>
            </a:r>
            <a:r>
              <a:rPr lang="en-US"/>
              <a:t> pagod, </a:t>
            </a:r>
            <a:r>
              <a:rPr lang="en-US" err="1"/>
              <a:t>si</a:t>
            </a:r>
            <a:r>
              <a:rPr lang="en-US"/>
              <a:t> Ibarra ay </a:t>
            </a:r>
            <a:r>
              <a:rPr lang="en-US" err="1"/>
              <a:t>hindi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Nanood</a:t>
            </a:r>
            <a:r>
              <a:rPr lang="en-US"/>
              <a:t> </a:t>
            </a:r>
            <a:r>
              <a:rPr lang="en-US" err="1"/>
              <a:t>sa</a:t>
            </a:r>
            <a:r>
              <a:rPr lang="en-US"/>
              <a:t> </a:t>
            </a:r>
            <a:r>
              <a:rPr lang="en-US" err="1"/>
              <a:t>kasayahan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Makatulog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Pumunta</a:t>
            </a:r>
            <a:r>
              <a:rPr lang="en-US"/>
              <a:t> </a:t>
            </a:r>
            <a:r>
              <a:rPr lang="en-US" err="1"/>
              <a:t>sa</a:t>
            </a:r>
            <a:r>
              <a:rPr lang="en-US"/>
              <a:t> </a:t>
            </a:r>
            <a:r>
              <a:rPr lang="en-US" err="1"/>
              <a:t>kasayahan</a:t>
            </a:r>
            <a:endParaRPr lang="en-US"/>
          </a:p>
          <a:p>
            <a:pPr marL="514350" lvl="1" indent="0">
              <a:buNone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Sa Europa, </a:t>
            </a:r>
            <a:r>
              <a:rPr lang="en-US" err="1"/>
              <a:t>lagi</a:t>
            </a:r>
            <a:r>
              <a:rPr lang="en-US"/>
              <a:t> </a:t>
            </a:r>
            <a:r>
              <a:rPr lang="en-US" err="1"/>
              <a:t>siya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mga</a:t>
            </a:r>
          </a:p>
          <a:p>
            <a:pPr marL="971550" lvl="1" indent="-457200">
              <a:buAutoNum type="alphaLcParenR"/>
            </a:pPr>
            <a:r>
              <a:rPr lang="en-US"/>
              <a:t>Teatro</a:t>
            </a:r>
          </a:p>
          <a:p>
            <a:pPr marL="971550" lvl="1" indent="-457200">
              <a:buAutoNum type="alphaLcParenR"/>
            </a:pPr>
            <a:r>
              <a:rPr lang="en-US" err="1"/>
              <a:t>Sinehan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Kasayahan</a:t>
            </a:r>
            <a:endParaRPr lang="en-US"/>
          </a:p>
          <a:p>
            <a:pPr marL="971550" lvl="1" indent="-457200">
              <a:buAutoNum type="alphaLcParenR"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nakikita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Ibarra </a:t>
            </a:r>
            <a:r>
              <a:rPr lang="en-US" err="1"/>
              <a:t>habang</a:t>
            </a:r>
            <a:r>
              <a:rPr lang="en-US"/>
              <a:t> </a:t>
            </a:r>
            <a:r>
              <a:rPr lang="en-US" err="1"/>
              <a:t>nakatanaw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kalawakan</a:t>
            </a:r>
            <a:r>
              <a:rPr lang="en-US"/>
              <a:t>.</a:t>
            </a:r>
          </a:p>
          <a:p>
            <a:pPr marL="971550" lvl="1" indent="-457200">
              <a:buAutoNum type="alphaLcParenR"/>
            </a:pPr>
            <a:r>
              <a:rPr lang="en-US"/>
              <a:t>Ang ama</a:t>
            </a:r>
          </a:p>
          <a:p>
            <a:pPr marL="971550" lvl="1" indent="-457200">
              <a:buAutoNum type="alphaLcParenR"/>
            </a:pPr>
            <a:r>
              <a:rPr lang="en-US"/>
              <a:t>Ang </a:t>
            </a:r>
            <a:r>
              <a:rPr lang="en-US" err="1"/>
              <a:t>ina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Maria Clara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bigat</a:t>
            </a:r>
            <a:r>
              <a:rPr lang="en-US"/>
              <a:t> ng </a:t>
            </a:r>
            <a:r>
              <a:rPr lang="en-US" err="1"/>
              <a:t>mga</a:t>
            </a:r>
            <a:r>
              <a:rPr lang="en-US"/>
              <a:t> </a:t>
            </a:r>
            <a:r>
              <a:rPr lang="en-US" err="1"/>
              <a:t>pangyayari</a:t>
            </a:r>
            <a:r>
              <a:rPr lang="en-US"/>
              <a:t> kay Ibarra ay </a:t>
            </a:r>
            <a:r>
              <a:rPr lang="en-US" err="1"/>
              <a:t>dahil</a:t>
            </a:r>
            <a:r>
              <a:rPr lang="en-US"/>
              <a:t> </a:t>
            </a:r>
            <a:r>
              <a:rPr lang="en-US" err="1"/>
              <a:t>sa</a:t>
            </a:r>
            <a:endParaRPr lang="en-US" sz="2800" err="1"/>
          </a:p>
          <a:p>
            <a:pPr marL="971550" lvl="1" indent="-457200">
              <a:buAutoNum type="alphaLcParenR"/>
            </a:pPr>
            <a:r>
              <a:rPr lang="en-US" err="1"/>
              <a:t>Pagkamatay</a:t>
            </a:r>
            <a:r>
              <a:rPr lang="en-US"/>
              <a:t> ng ama</a:t>
            </a:r>
          </a:p>
          <a:p>
            <a:pPr marL="971550" lvl="1" indent="-457200">
              <a:buAutoNum type="alphaLcParenR"/>
            </a:pPr>
            <a:r>
              <a:rPr lang="en-US" err="1"/>
              <a:t>Pagkatuklas</a:t>
            </a:r>
            <a:r>
              <a:rPr lang="en-US"/>
              <a:t> ng </a:t>
            </a:r>
            <a:r>
              <a:rPr lang="en-US" err="1"/>
              <a:t>dahilan</a:t>
            </a:r>
            <a:r>
              <a:rPr lang="en-US"/>
              <a:t> ng </a:t>
            </a:r>
            <a:r>
              <a:rPr lang="en-US" err="1"/>
              <a:t>pagkamatay</a:t>
            </a:r>
            <a:r>
              <a:rPr lang="en-US"/>
              <a:t> ng ama</a:t>
            </a:r>
          </a:p>
          <a:p>
            <a:pPr marL="971550" lvl="1" indent="-457200">
              <a:buAutoNum type="alphaLcParenR"/>
            </a:pPr>
            <a:r>
              <a:rPr lang="en-US" err="1"/>
              <a:t>Pagkamatay</a:t>
            </a:r>
            <a:r>
              <a:rPr lang="en-US"/>
              <a:t> ng </a:t>
            </a:r>
            <a:r>
              <a:rPr lang="en-US" err="1"/>
              <a:t>mga</a:t>
            </a:r>
            <a:r>
              <a:rPr lang="en-US"/>
              <a:t> </a:t>
            </a:r>
            <a:r>
              <a:rPr lang="en-US" err="1"/>
              <a:t>bilanggo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dilag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kaakit-akit</a:t>
            </a:r>
            <a:r>
              <a:rPr lang="en-US"/>
              <a:t> at </a:t>
            </a:r>
            <a:r>
              <a:rPr lang="en-US" err="1"/>
              <a:t>ilaw</a:t>
            </a:r>
            <a:r>
              <a:rPr lang="en-US"/>
              <a:t> ng </a:t>
            </a:r>
            <a:r>
              <a:rPr lang="en-US" err="1"/>
              <a:t>kasayahan</a:t>
            </a:r>
            <a:r>
              <a:rPr lang="en-US"/>
              <a:t>.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Tiya Isabel</a:t>
            </a:r>
          </a:p>
          <a:p>
            <a:pPr marL="971550" lvl="1" indent="-457200">
              <a:buAutoNum type="alphaLcParenR"/>
            </a:pPr>
            <a:r>
              <a:rPr lang="en-US"/>
              <a:t>Maria Clara</a:t>
            </a:r>
          </a:p>
          <a:p>
            <a:pPr marL="971550" lvl="1" indent="-457200">
              <a:buAutoNum type="alphaLcParenR"/>
            </a:pPr>
            <a:r>
              <a:rPr lang="en-US" err="1"/>
              <a:t>Sinang</a:t>
            </a:r>
            <a:endParaRPr lang="en-US"/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paring </a:t>
            </a:r>
            <a:r>
              <a:rPr lang="en-US" err="1"/>
              <a:t>maligayang-maligaya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pakikipag-usap</a:t>
            </a:r>
            <a:r>
              <a:rPr lang="en-US"/>
              <a:t> kay Maria Clara.</a:t>
            </a:r>
          </a:p>
          <a:p>
            <a:pPr marL="971550" lvl="1" indent="-457200">
              <a:buAutoNum type="alphaLcParenR"/>
            </a:pPr>
            <a:r>
              <a:rPr lang="en-US"/>
              <a:t>Padre Salvi</a:t>
            </a:r>
          </a:p>
          <a:p>
            <a:pPr marL="971550" lvl="1" indent="-457200">
              <a:buAutoNum type="alphaLcParenR"/>
            </a:pPr>
            <a:r>
              <a:rPr lang="en-US"/>
              <a:t>Padre Sibyla</a:t>
            </a:r>
          </a:p>
          <a:p>
            <a:pPr marL="971550" lvl="1" indent="-457200">
              <a:buAutoNum type="alphaLcParenR"/>
            </a:pPr>
            <a:r>
              <a:rPr lang="en-US"/>
              <a:t>Padre Damaso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bahay</a:t>
            </a:r>
            <a:r>
              <a:rPr lang="en-US"/>
              <a:t> </a:t>
            </a:r>
            <a:r>
              <a:rPr lang="en-US" err="1"/>
              <a:t>paupahan</a:t>
            </a:r>
            <a:r>
              <a:rPr lang="en-US"/>
              <a:t> ay </a:t>
            </a:r>
            <a:r>
              <a:rPr lang="en-US" err="1"/>
              <a:t>tinatawag</a:t>
            </a:r>
            <a:r>
              <a:rPr lang="en-US"/>
              <a:t> </a:t>
            </a:r>
            <a:r>
              <a:rPr lang="en-US" err="1"/>
              <a:t>na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Bahay </a:t>
            </a:r>
            <a:r>
              <a:rPr lang="en-US" err="1"/>
              <a:t>aliwan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Baay </a:t>
            </a:r>
            <a:r>
              <a:rPr lang="en-US" err="1"/>
              <a:t>paupahan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i="1"/>
              <a:t>Fonda De Lala</a:t>
            </a:r>
            <a:endParaRPr lang="en-US"/>
          </a:p>
          <a:p>
            <a:pPr marL="971550" lvl="1" indent="-457200">
              <a:buAutoNum type="alphaLcParenR"/>
            </a:pPr>
            <a:endParaRPr lang="en-US" i="1"/>
          </a:p>
          <a:p>
            <a:pPr marL="514350" indent="-514350">
              <a:buAutoNum type="arabicPeriod"/>
            </a:pPr>
            <a:r>
              <a:rPr lang="en-US" err="1"/>
              <a:t>Nalulungkot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Ibarra </a:t>
            </a:r>
            <a:r>
              <a:rPr lang="en-US" err="1"/>
              <a:t>sapagkat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Nag-</a:t>
            </a:r>
            <a:r>
              <a:rPr lang="en-US" err="1"/>
              <a:t>iisip</a:t>
            </a:r>
            <a:r>
              <a:rPr lang="en-US"/>
              <a:t> at nag-</a:t>
            </a:r>
            <a:r>
              <a:rPr lang="en-US" err="1"/>
              <a:t>iisa</a:t>
            </a:r>
          </a:p>
          <a:p>
            <a:pPr marL="971550" lvl="1" indent="-457200">
              <a:buAutoNum type="alphaLcParenR"/>
            </a:pPr>
            <a:r>
              <a:rPr lang="en-US"/>
              <a:t>Nag-</a:t>
            </a:r>
            <a:r>
              <a:rPr lang="en-US" err="1"/>
              <a:t>iisang</a:t>
            </a:r>
            <a:r>
              <a:rPr lang="en-US"/>
              <a:t> </a:t>
            </a:r>
            <a:r>
              <a:rPr lang="en-US" err="1"/>
              <a:t>matutulog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Hindi </a:t>
            </a:r>
            <a:r>
              <a:rPr lang="en-US" err="1"/>
              <a:t>nakausap</a:t>
            </a:r>
            <a:r>
              <a:rPr lang="en-US"/>
              <a:t> ng ama</a:t>
            </a:r>
          </a:p>
          <a:p>
            <a:pPr marL="514350" indent="-514350">
              <a:buAutoNum type="arabicPeriod"/>
            </a:pPr>
            <a:endParaRPr lang="en-US" sz="2800"/>
          </a:p>
          <a:p>
            <a:pPr marL="971550" lvl="1" indent="-457200">
              <a:buAutoNum type="alphaLcParenR"/>
            </a:pPr>
            <a:endParaRPr lang="en-US" sz="2800"/>
          </a:p>
          <a:p>
            <a:pPr marL="971550" lvl="1" indent="-457200">
              <a:buAutoNum type="alphaLcParenR"/>
            </a:pPr>
            <a:endParaRPr lang="en-US"/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5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OPENING PRAYER (TAGALOG)">
            <a:hlinkClick r:id="" action="ppaction://media"/>
            <a:extLst>
              <a:ext uri="{FF2B5EF4-FFF2-40B4-BE49-F238E27FC236}">
                <a16:creationId xmlns:a16="http://schemas.microsoft.com/office/drawing/2014/main" id="{5A1CE709-E5E4-5F27-61FF-2A379D72329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804" y="-5871"/>
            <a:ext cx="12198019" cy="6869951"/>
          </a:xfrm>
        </p:spPr>
      </p:pic>
    </p:spTree>
    <p:extLst>
      <p:ext uri="{BB962C8B-B14F-4D97-AF65-F5344CB8AC3E}">
        <p14:creationId xmlns:p14="http://schemas.microsoft.com/office/powerpoint/2010/main" val="4205912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8F3C5-BC20-D915-0C04-094368F73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99" y="-6978888"/>
            <a:ext cx="11533402" cy="228431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i="1"/>
              <a:t>Fonda De Lala</a:t>
            </a:r>
            <a:r>
              <a:rPr lang="en-US"/>
              <a:t> ay </a:t>
            </a:r>
            <a:r>
              <a:rPr lang="en-US" err="1"/>
              <a:t>isang</a:t>
            </a:r>
            <a:endParaRPr lang="en-US"/>
          </a:p>
          <a:p>
            <a:pPr marL="1200150" lvl="1" indent="-457200">
              <a:buAutoNum type="alphaLcParenR"/>
            </a:pPr>
            <a:r>
              <a:rPr lang="en-US"/>
              <a:t>Bahay</a:t>
            </a:r>
          </a:p>
          <a:p>
            <a:pPr marL="1200150" lvl="1" indent="-457200">
              <a:buAutoNum type="alphaLcParenR"/>
            </a:pPr>
            <a:r>
              <a:rPr lang="en-US" err="1"/>
              <a:t>Paupahang</a:t>
            </a:r>
            <a:r>
              <a:rPr lang="en-US"/>
              <a:t> </a:t>
            </a:r>
            <a:r>
              <a:rPr lang="en-US" err="1"/>
              <a:t>bahay</a:t>
            </a:r>
            <a:endParaRPr lang="en-US"/>
          </a:p>
          <a:p>
            <a:pPr marL="1200150" lvl="1" indent="-457200">
              <a:buAutoNum type="alphaLcParenR"/>
            </a:pPr>
            <a:r>
              <a:rPr lang="en-US"/>
              <a:t>Bahay </a:t>
            </a:r>
            <a:r>
              <a:rPr lang="en-US" err="1"/>
              <a:t>pahingahan</a:t>
            </a:r>
            <a:endParaRPr lang="en-US"/>
          </a:p>
          <a:p>
            <a:pPr marL="742950" lvl="1" indent="0">
              <a:buNone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silid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Ibarra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i="1"/>
              <a:t>Fonda De Lala</a:t>
            </a:r>
            <a:r>
              <a:rPr lang="en-US"/>
              <a:t> ay </a:t>
            </a:r>
            <a:r>
              <a:rPr lang="en-US" err="1"/>
              <a:t>nakahanay</a:t>
            </a:r>
            <a:r>
              <a:rPr lang="en-US"/>
              <a:t> </a:t>
            </a:r>
            <a:r>
              <a:rPr lang="en-US" err="1"/>
              <a:t>sa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Dapat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Sapa</a:t>
            </a:r>
          </a:p>
          <a:p>
            <a:pPr marL="971550" lvl="1" indent="-457200">
              <a:buAutoNum type="alphaLcParenR"/>
            </a:pPr>
            <a:r>
              <a:rPr lang="en-US"/>
              <a:t>Ilog</a:t>
            </a:r>
          </a:p>
          <a:p>
            <a:pPr marL="971550" lvl="1" indent="-457200">
              <a:buAutoNum type="alphaLcParenR"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Dahil </a:t>
            </a:r>
            <a:r>
              <a:rPr lang="en-US" err="1"/>
              <a:t>sa</a:t>
            </a:r>
            <a:r>
              <a:rPr lang="en-US"/>
              <a:t> pagod, </a:t>
            </a:r>
            <a:r>
              <a:rPr lang="en-US" err="1"/>
              <a:t>si</a:t>
            </a:r>
            <a:r>
              <a:rPr lang="en-US"/>
              <a:t> Ibarra ay </a:t>
            </a:r>
            <a:r>
              <a:rPr lang="en-US" err="1"/>
              <a:t>hindi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Nanood</a:t>
            </a:r>
            <a:r>
              <a:rPr lang="en-US"/>
              <a:t> </a:t>
            </a:r>
            <a:r>
              <a:rPr lang="en-US" err="1"/>
              <a:t>sa</a:t>
            </a:r>
            <a:r>
              <a:rPr lang="en-US"/>
              <a:t> </a:t>
            </a:r>
            <a:r>
              <a:rPr lang="en-US" err="1"/>
              <a:t>kasayahan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Makatulog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Pumunta</a:t>
            </a:r>
            <a:r>
              <a:rPr lang="en-US"/>
              <a:t> </a:t>
            </a:r>
            <a:r>
              <a:rPr lang="en-US" err="1"/>
              <a:t>sa</a:t>
            </a:r>
            <a:r>
              <a:rPr lang="en-US"/>
              <a:t> </a:t>
            </a:r>
            <a:r>
              <a:rPr lang="en-US" err="1"/>
              <a:t>kasayahan</a:t>
            </a:r>
            <a:endParaRPr lang="en-US"/>
          </a:p>
          <a:p>
            <a:pPr marL="514350" lvl="1" indent="0">
              <a:buNone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Sa Europa, </a:t>
            </a:r>
            <a:r>
              <a:rPr lang="en-US" err="1"/>
              <a:t>lagi</a:t>
            </a:r>
            <a:r>
              <a:rPr lang="en-US"/>
              <a:t> </a:t>
            </a:r>
            <a:r>
              <a:rPr lang="en-US" err="1"/>
              <a:t>siya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mga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Teatro</a:t>
            </a:r>
          </a:p>
          <a:p>
            <a:pPr marL="971550" lvl="1" indent="-457200">
              <a:buAutoNum type="alphaLcParenR"/>
            </a:pPr>
            <a:r>
              <a:rPr lang="en-US" err="1"/>
              <a:t>Sinehan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Kasayahan</a:t>
            </a:r>
            <a:endParaRPr lang="en-US"/>
          </a:p>
          <a:p>
            <a:pPr marL="971550" lvl="1" indent="-457200">
              <a:buAutoNum type="alphaLcParenR"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nakikita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Ibarra </a:t>
            </a:r>
            <a:r>
              <a:rPr lang="en-US" err="1"/>
              <a:t>habang</a:t>
            </a:r>
            <a:r>
              <a:rPr lang="en-US"/>
              <a:t> </a:t>
            </a:r>
            <a:r>
              <a:rPr lang="en-US" err="1"/>
              <a:t>nakatanaw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kalawakan</a:t>
            </a:r>
            <a:r>
              <a:rPr lang="en-US"/>
              <a:t>.</a:t>
            </a:r>
          </a:p>
          <a:p>
            <a:pPr marL="971550" lvl="1" indent="-457200">
              <a:buAutoNum type="alphaLcParenR"/>
            </a:pPr>
            <a:r>
              <a:rPr lang="en-US"/>
              <a:t>Ang ama</a:t>
            </a:r>
          </a:p>
          <a:p>
            <a:pPr marL="971550" lvl="1" indent="-457200">
              <a:buAutoNum type="alphaLcParenR"/>
            </a:pPr>
            <a:r>
              <a:rPr lang="en-US"/>
              <a:t>Ang </a:t>
            </a:r>
            <a:r>
              <a:rPr lang="en-US" err="1"/>
              <a:t>ina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Maria Clara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bigat</a:t>
            </a:r>
            <a:r>
              <a:rPr lang="en-US"/>
              <a:t> ng </a:t>
            </a:r>
            <a:r>
              <a:rPr lang="en-US" err="1"/>
              <a:t>mga</a:t>
            </a:r>
            <a:r>
              <a:rPr lang="en-US"/>
              <a:t> </a:t>
            </a:r>
            <a:r>
              <a:rPr lang="en-US" err="1"/>
              <a:t>pangyayari</a:t>
            </a:r>
            <a:r>
              <a:rPr lang="en-US"/>
              <a:t> kay Ibarra ay </a:t>
            </a:r>
            <a:r>
              <a:rPr lang="en-US" err="1"/>
              <a:t>dahil</a:t>
            </a:r>
            <a:r>
              <a:rPr lang="en-US"/>
              <a:t> </a:t>
            </a:r>
            <a:r>
              <a:rPr lang="en-US" err="1"/>
              <a:t>sa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 err="1"/>
              <a:t>Pagkamatay</a:t>
            </a:r>
            <a:r>
              <a:rPr lang="en-US"/>
              <a:t> ng ama</a:t>
            </a:r>
          </a:p>
          <a:p>
            <a:pPr marL="971550" lvl="1" indent="-457200">
              <a:buAutoNum type="alphaLcParenR"/>
            </a:pPr>
            <a:r>
              <a:rPr lang="en-US" err="1"/>
              <a:t>Pagkatuklas</a:t>
            </a:r>
            <a:r>
              <a:rPr lang="en-US"/>
              <a:t> ng </a:t>
            </a:r>
            <a:r>
              <a:rPr lang="en-US" err="1"/>
              <a:t>dahilan</a:t>
            </a:r>
            <a:r>
              <a:rPr lang="en-US"/>
              <a:t> ng </a:t>
            </a:r>
            <a:r>
              <a:rPr lang="en-US" err="1"/>
              <a:t>pagkamatay</a:t>
            </a:r>
            <a:r>
              <a:rPr lang="en-US"/>
              <a:t> ng ama</a:t>
            </a:r>
          </a:p>
          <a:p>
            <a:pPr marL="971550" lvl="1" indent="-457200">
              <a:buAutoNum type="alphaLcParenR"/>
            </a:pPr>
            <a:r>
              <a:rPr lang="en-US" err="1"/>
              <a:t>Pagkamatay</a:t>
            </a:r>
            <a:r>
              <a:rPr lang="en-US"/>
              <a:t> ng </a:t>
            </a:r>
            <a:r>
              <a:rPr lang="en-US" err="1"/>
              <a:t>mga</a:t>
            </a:r>
            <a:r>
              <a:rPr lang="en-US"/>
              <a:t> </a:t>
            </a:r>
            <a:r>
              <a:rPr lang="en-US" err="1"/>
              <a:t>bilanggo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dilag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kaakit-akit</a:t>
            </a:r>
            <a:r>
              <a:rPr lang="en-US"/>
              <a:t> at </a:t>
            </a:r>
            <a:r>
              <a:rPr lang="en-US" err="1"/>
              <a:t>ilaw</a:t>
            </a:r>
            <a:r>
              <a:rPr lang="en-US"/>
              <a:t> ng </a:t>
            </a:r>
            <a:r>
              <a:rPr lang="en-US" err="1"/>
              <a:t>kasayahan</a:t>
            </a:r>
            <a:r>
              <a:rPr lang="en-US"/>
              <a:t>.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Tiya Isabel</a:t>
            </a:r>
          </a:p>
          <a:p>
            <a:pPr marL="971550" lvl="1" indent="-457200">
              <a:buAutoNum type="alphaLcParenR"/>
            </a:pPr>
            <a:r>
              <a:rPr lang="en-US"/>
              <a:t>Maria Clara</a:t>
            </a:r>
          </a:p>
          <a:p>
            <a:pPr marL="971550" lvl="1" indent="-457200">
              <a:buAutoNum type="alphaLcParenR"/>
            </a:pPr>
            <a:r>
              <a:rPr lang="en-US" err="1"/>
              <a:t>Sinang</a:t>
            </a:r>
            <a:endParaRPr lang="en-US"/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paring </a:t>
            </a:r>
            <a:r>
              <a:rPr lang="en-US" err="1"/>
              <a:t>maligayang-maligaya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pakikipag-usap</a:t>
            </a:r>
            <a:r>
              <a:rPr lang="en-US"/>
              <a:t> kay Maria Clara.</a:t>
            </a:r>
          </a:p>
          <a:p>
            <a:pPr marL="971550" lvl="1" indent="-457200">
              <a:buAutoNum type="alphaLcParenR"/>
            </a:pPr>
            <a:r>
              <a:rPr lang="en-US"/>
              <a:t>Padre Salvi</a:t>
            </a:r>
          </a:p>
          <a:p>
            <a:pPr marL="971550" lvl="1" indent="-457200">
              <a:buAutoNum type="alphaLcParenR"/>
            </a:pPr>
            <a:r>
              <a:rPr lang="en-US"/>
              <a:t>Padre Sibyla</a:t>
            </a:r>
          </a:p>
          <a:p>
            <a:pPr marL="971550" lvl="1" indent="-457200">
              <a:buAutoNum type="alphaLcParenR"/>
            </a:pPr>
            <a:r>
              <a:rPr lang="en-US"/>
              <a:t>Padre Damaso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bahay</a:t>
            </a:r>
            <a:r>
              <a:rPr lang="en-US"/>
              <a:t> </a:t>
            </a:r>
            <a:r>
              <a:rPr lang="en-US" err="1"/>
              <a:t>paupahan</a:t>
            </a:r>
            <a:r>
              <a:rPr lang="en-US"/>
              <a:t> ay </a:t>
            </a:r>
            <a:r>
              <a:rPr lang="en-US" err="1"/>
              <a:t>tinatawag</a:t>
            </a:r>
            <a:r>
              <a:rPr lang="en-US"/>
              <a:t> </a:t>
            </a:r>
            <a:r>
              <a:rPr lang="en-US" err="1"/>
              <a:t>na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Bahay </a:t>
            </a:r>
            <a:r>
              <a:rPr lang="en-US" err="1"/>
              <a:t>aliwan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Baay </a:t>
            </a:r>
            <a:r>
              <a:rPr lang="en-US" err="1"/>
              <a:t>paupahan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i="1"/>
              <a:t>Fonda De Lala</a:t>
            </a:r>
            <a:endParaRPr lang="en-US"/>
          </a:p>
          <a:p>
            <a:pPr marL="971550" lvl="1" indent="-457200">
              <a:buAutoNum type="alphaLcParenR"/>
            </a:pPr>
            <a:endParaRPr lang="en-US" i="1"/>
          </a:p>
          <a:p>
            <a:pPr marL="514350" indent="-514350">
              <a:buAutoNum type="arabicPeriod"/>
            </a:pPr>
            <a:r>
              <a:rPr lang="en-US" err="1"/>
              <a:t>Nalulungkot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Ibarra </a:t>
            </a:r>
            <a:r>
              <a:rPr lang="en-US" err="1"/>
              <a:t>sapagkat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Nag-</a:t>
            </a:r>
            <a:r>
              <a:rPr lang="en-US" err="1"/>
              <a:t>iisip</a:t>
            </a:r>
            <a:r>
              <a:rPr lang="en-US"/>
              <a:t> at nag-</a:t>
            </a:r>
            <a:r>
              <a:rPr lang="en-US" err="1"/>
              <a:t>iisa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Nag-</a:t>
            </a:r>
            <a:r>
              <a:rPr lang="en-US" err="1"/>
              <a:t>iisang</a:t>
            </a:r>
            <a:r>
              <a:rPr lang="en-US"/>
              <a:t> </a:t>
            </a:r>
            <a:r>
              <a:rPr lang="en-US" err="1"/>
              <a:t>matutulog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Hindi </a:t>
            </a:r>
            <a:r>
              <a:rPr lang="en-US" err="1"/>
              <a:t>nakausap</a:t>
            </a:r>
            <a:r>
              <a:rPr lang="en-US"/>
              <a:t> ng ama</a:t>
            </a:r>
          </a:p>
          <a:p>
            <a:pPr marL="514350" indent="-514350">
              <a:buAutoNum type="arabicPeriod"/>
            </a:pPr>
            <a:endParaRPr lang="en-US" sz="2800"/>
          </a:p>
          <a:p>
            <a:pPr marL="971550" lvl="1" indent="-457200">
              <a:buAutoNum type="alphaLcParenR"/>
            </a:pPr>
            <a:endParaRPr lang="en-US" sz="2800"/>
          </a:p>
          <a:p>
            <a:pPr marL="971550" lvl="1" indent="-457200">
              <a:buAutoNum type="alphaLcParenR"/>
            </a:pPr>
            <a:endParaRPr lang="en-US"/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9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8F3C5-BC20-D915-0C04-094368F73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99" y="-13419944"/>
            <a:ext cx="11533402" cy="228431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i="1"/>
              <a:t>Fonda De Lala</a:t>
            </a:r>
            <a:r>
              <a:rPr lang="en-US"/>
              <a:t> ay </a:t>
            </a:r>
            <a:r>
              <a:rPr lang="en-US" err="1"/>
              <a:t>isang</a:t>
            </a:r>
            <a:endParaRPr lang="en-US"/>
          </a:p>
          <a:p>
            <a:pPr marL="1200150" lvl="1" indent="-457200">
              <a:buAutoNum type="alphaLcParenR"/>
            </a:pPr>
            <a:r>
              <a:rPr lang="en-US"/>
              <a:t>Bahay</a:t>
            </a:r>
          </a:p>
          <a:p>
            <a:pPr marL="1200150" lvl="1" indent="-457200">
              <a:buAutoNum type="alphaLcParenR"/>
            </a:pPr>
            <a:r>
              <a:rPr lang="en-US" err="1"/>
              <a:t>Paupahang</a:t>
            </a:r>
            <a:r>
              <a:rPr lang="en-US"/>
              <a:t> </a:t>
            </a:r>
            <a:r>
              <a:rPr lang="en-US" err="1"/>
              <a:t>bahay</a:t>
            </a:r>
            <a:endParaRPr lang="en-US"/>
          </a:p>
          <a:p>
            <a:pPr marL="1200150" lvl="1" indent="-457200">
              <a:buAutoNum type="alphaLcParenR"/>
            </a:pPr>
            <a:r>
              <a:rPr lang="en-US"/>
              <a:t>Bahay </a:t>
            </a:r>
            <a:r>
              <a:rPr lang="en-US" err="1"/>
              <a:t>pahingahan</a:t>
            </a:r>
            <a:endParaRPr lang="en-US"/>
          </a:p>
          <a:p>
            <a:pPr marL="742950" lvl="1" indent="0">
              <a:buNone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silid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Ibarra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i="1"/>
              <a:t>Fonda De Lala</a:t>
            </a:r>
            <a:r>
              <a:rPr lang="en-US"/>
              <a:t> ay </a:t>
            </a:r>
            <a:r>
              <a:rPr lang="en-US" err="1"/>
              <a:t>nakahanay</a:t>
            </a:r>
            <a:r>
              <a:rPr lang="en-US"/>
              <a:t> </a:t>
            </a:r>
            <a:r>
              <a:rPr lang="en-US" err="1"/>
              <a:t>sa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Dapat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Sapa</a:t>
            </a:r>
          </a:p>
          <a:p>
            <a:pPr marL="971550" lvl="1" indent="-457200">
              <a:buAutoNum type="alphaLcParenR"/>
            </a:pPr>
            <a:r>
              <a:rPr lang="en-US"/>
              <a:t>Ilog</a:t>
            </a:r>
          </a:p>
          <a:p>
            <a:pPr marL="971550" lvl="1" indent="-457200">
              <a:buAutoNum type="alphaLcParenR"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Dahil </a:t>
            </a:r>
            <a:r>
              <a:rPr lang="en-US" err="1"/>
              <a:t>sa</a:t>
            </a:r>
            <a:r>
              <a:rPr lang="en-US"/>
              <a:t> pagod, </a:t>
            </a:r>
            <a:r>
              <a:rPr lang="en-US" err="1"/>
              <a:t>si</a:t>
            </a:r>
            <a:r>
              <a:rPr lang="en-US"/>
              <a:t> Ibarra ay </a:t>
            </a:r>
            <a:r>
              <a:rPr lang="en-US" err="1"/>
              <a:t>hindi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Nanood</a:t>
            </a:r>
            <a:r>
              <a:rPr lang="en-US"/>
              <a:t> </a:t>
            </a:r>
            <a:r>
              <a:rPr lang="en-US" err="1"/>
              <a:t>sa</a:t>
            </a:r>
            <a:r>
              <a:rPr lang="en-US"/>
              <a:t> </a:t>
            </a:r>
            <a:r>
              <a:rPr lang="en-US" err="1"/>
              <a:t>kasayahan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Makatulog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Pumunta</a:t>
            </a:r>
            <a:r>
              <a:rPr lang="en-US"/>
              <a:t> </a:t>
            </a:r>
            <a:r>
              <a:rPr lang="en-US" err="1"/>
              <a:t>sa</a:t>
            </a:r>
            <a:r>
              <a:rPr lang="en-US"/>
              <a:t> </a:t>
            </a:r>
            <a:r>
              <a:rPr lang="en-US" err="1"/>
              <a:t>kasayahan</a:t>
            </a:r>
            <a:endParaRPr lang="en-US"/>
          </a:p>
          <a:p>
            <a:pPr marL="514350" lvl="1" indent="0">
              <a:buNone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Sa Europa, </a:t>
            </a:r>
            <a:r>
              <a:rPr lang="en-US" err="1"/>
              <a:t>lagi</a:t>
            </a:r>
            <a:r>
              <a:rPr lang="en-US"/>
              <a:t> </a:t>
            </a:r>
            <a:r>
              <a:rPr lang="en-US" err="1"/>
              <a:t>siya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mga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Teatro</a:t>
            </a:r>
          </a:p>
          <a:p>
            <a:pPr marL="971550" lvl="1" indent="-457200">
              <a:buAutoNum type="alphaLcParenR"/>
            </a:pPr>
            <a:r>
              <a:rPr lang="en-US" err="1"/>
              <a:t>Sinehan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Kasayahan</a:t>
            </a:r>
            <a:endParaRPr lang="en-US"/>
          </a:p>
          <a:p>
            <a:pPr marL="971550" lvl="1" indent="-457200">
              <a:buAutoNum type="alphaLcParenR"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nakikita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Ibarra </a:t>
            </a:r>
            <a:r>
              <a:rPr lang="en-US" err="1"/>
              <a:t>habang</a:t>
            </a:r>
            <a:r>
              <a:rPr lang="en-US"/>
              <a:t> </a:t>
            </a:r>
            <a:r>
              <a:rPr lang="en-US" err="1"/>
              <a:t>nakatanaw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kalawakan</a:t>
            </a:r>
            <a:r>
              <a:rPr lang="en-US"/>
              <a:t>.</a:t>
            </a:r>
          </a:p>
          <a:p>
            <a:pPr marL="971550" lvl="1" indent="-457200">
              <a:buAutoNum type="alphaLcParenR"/>
            </a:pPr>
            <a:r>
              <a:rPr lang="en-US"/>
              <a:t>Ang ama</a:t>
            </a:r>
          </a:p>
          <a:p>
            <a:pPr marL="971550" lvl="1" indent="-457200">
              <a:buAutoNum type="alphaLcParenR"/>
            </a:pPr>
            <a:r>
              <a:rPr lang="en-US"/>
              <a:t>Ang </a:t>
            </a:r>
            <a:r>
              <a:rPr lang="en-US" err="1"/>
              <a:t>ina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Maria Clara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bigat</a:t>
            </a:r>
            <a:r>
              <a:rPr lang="en-US"/>
              <a:t> ng </a:t>
            </a:r>
            <a:r>
              <a:rPr lang="en-US" err="1"/>
              <a:t>mga</a:t>
            </a:r>
            <a:r>
              <a:rPr lang="en-US"/>
              <a:t> </a:t>
            </a:r>
            <a:r>
              <a:rPr lang="en-US" err="1"/>
              <a:t>pangyayari</a:t>
            </a:r>
            <a:r>
              <a:rPr lang="en-US"/>
              <a:t> kay Ibarra ay </a:t>
            </a:r>
            <a:r>
              <a:rPr lang="en-US" err="1"/>
              <a:t>dahil</a:t>
            </a:r>
            <a:r>
              <a:rPr lang="en-US"/>
              <a:t> </a:t>
            </a:r>
            <a:r>
              <a:rPr lang="en-US" err="1"/>
              <a:t>sa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 err="1"/>
              <a:t>Pagkamatay</a:t>
            </a:r>
            <a:r>
              <a:rPr lang="en-US"/>
              <a:t> ng ama</a:t>
            </a:r>
          </a:p>
          <a:p>
            <a:pPr marL="971550" lvl="1" indent="-457200">
              <a:buAutoNum type="alphaLcParenR"/>
            </a:pPr>
            <a:r>
              <a:rPr lang="en-US" err="1"/>
              <a:t>Pagkatuklas</a:t>
            </a:r>
            <a:r>
              <a:rPr lang="en-US"/>
              <a:t> ng </a:t>
            </a:r>
            <a:r>
              <a:rPr lang="en-US" err="1"/>
              <a:t>dahilan</a:t>
            </a:r>
            <a:r>
              <a:rPr lang="en-US"/>
              <a:t> ng </a:t>
            </a:r>
            <a:r>
              <a:rPr lang="en-US" err="1"/>
              <a:t>pagkamatay</a:t>
            </a:r>
            <a:r>
              <a:rPr lang="en-US"/>
              <a:t> ng ama</a:t>
            </a:r>
          </a:p>
          <a:p>
            <a:pPr marL="971550" lvl="1" indent="-457200">
              <a:buAutoNum type="alphaLcParenR"/>
            </a:pPr>
            <a:r>
              <a:rPr lang="en-US" err="1"/>
              <a:t>Pagkamatay</a:t>
            </a:r>
            <a:r>
              <a:rPr lang="en-US"/>
              <a:t> ng </a:t>
            </a:r>
            <a:r>
              <a:rPr lang="en-US" err="1"/>
              <a:t>mga</a:t>
            </a:r>
            <a:r>
              <a:rPr lang="en-US"/>
              <a:t> </a:t>
            </a:r>
            <a:r>
              <a:rPr lang="en-US" err="1"/>
              <a:t>bilanggo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dilag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kaakit-akit</a:t>
            </a:r>
            <a:r>
              <a:rPr lang="en-US"/>
              <a:t> at </a:t>
            </a:r>
            <a:r>
              <a:rPr lang="en-US" err="1"/>
              <a:t>ilaw</a:t>
            </a:r>
            <a:r>
              <a:rPr lang="en-US"/>
              <a:t> ng </a:t>
            </a:r>
            <a:r>
              <a:rPr lang="en-US" err="1"/>
              <a:t>kasayahan</a:t>
            </a:r>
            <a:r>
              <a:rPr lang="en-US"/>
              <a:t>.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Tiya Isabel</a:t>
            </a:r>
          </a:p>
          <a:p>
            <a:pPr marL="971550" lvl="1" indent="-457200">
              <a:buAutoNum type="alphaLcParenR"/>
            </a:pPr>
            <a:r>
              <a:rPr lang="en-US"/>
              <a:t>Maria Clara</a:t>
            </a:r>
          </a:p>
          <a:p>
            <a:pPr marL="971550" lvl="1" indent="-457200">
              <a:buAutoNum type="alphaLcParenR"/>
            </a:pPr>
            <a:r>
              <a:rPr lang="en-US" err="1"/>
              <a:t>Sinang</a:t>
            </a:r>
            <a:endParaRPr lang="en-US"/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paring </a:t>
            </a:r>
            <a:r>
              <a:rPr lang="en-US" err="1"/>
              <a:t>maligayang-maligaya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pakikipag-usap</a:t>
            </a:r>
            <a:r>
              <a:rPr lang="en-US"/>
              <a:t> kay Maria Clara.</a:t>
            </a:r>
          </a:p>
          <a:p>
            <a:pPr marL="971550" lvl="1" indent="-457200">
              <a:buAutoNum type="alphaLcParenR"/>
            </a:pPr>
            <a:r>
              <a:rPr lang="en-US"/>
              <a:t>Padre Salvi</a:t>
            </a:r>
          </a:p>
          <a:p>
            <a:pPr marL="971550" lvl="1" indent="-457200">
              <a:buAutoNum type="alphaLcParenR"/>
            </a:pPr>
            <a:r>
              <a:rPr lang="en-US"/>
              <a:t>Padre Sibyla</a:t>
            </a:r>
          </a:p>
          <a:p>
            <a:pPr marL="971550" lvl="1" indent="-457200">
              <a:buAutoNum type="alphaLcParenR"/>
            </a:pPr>
            <a:r>
              <a:rPr lang="en-US"/>
              <a:t>Padre Damaso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bahay</a:t>
            </a:r>
            <a:r>
              <a:rPr lang="en-US"/>
              <a:t> </a:t>
            </a:r>
            <a:r>
              <a:rPr lang="en-US" err="1"/>
              <a:t>paupahan</a:t>
            </a:r>
            <a:r>
              <a:rPr lang="en-US"/>
              <a:t> ay </a:t>
            </a:r>
            <a:r>
              <a:rPr lang="en-US" err="1"/>
              <a:t>tinatawag</a:t>
            </a:r>
            <a:r>
              <a:rPr lang="en-US"/>
              <a:t> </a:t>
            </a:r>
            <a:r>
              <a:rPr lang="en-US" err="1"/>
              <a:t>na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Bahay </a:t>
            </a:r>
            <a:r>
              <a:rPr lang="en-US" err="1"/>
              <a:t>aliwan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Baay </a:t>
            </a:r>
            <a:r>
              <a:rPr lang="en-US" err="1"/>
              <a:t>paupahan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i="1"/>
              <a:t>Fonda De Lala</a:t>
            </a:r>
            <a:endParaRPr lang="en-US"/>
          </a:p>
          <a:p>
            <a:pPr marL="971550" lvl="1" indent="-457200">
              <a:buAutoNum type="alphaLcParenR"/>
            </a:pPr>
            <a:endParaRPr lang="en-US" i="1"/>
          </a:p>
          <a:p>
            <a:pPr marL="514350" indent="-514350">
              <a:buAutoNum type="arabicPeriod"/>
            </a:pPr>
            <a:r>
              <a:rPr lang="en-US" err="1"/>
              <a:t>Nalulungkot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Ibarra </a:t>
            </a:r>
            <a:r>
              <a:rPr lang="en-US" err="1"/>
              <a:t>sapagkat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Nag-</a:t>
            </a:r>
            <a:r>
              <a:rPr lang="en-US" err="1"/>
              <a:t>iisip</a:t>
            </a:r>
            <a:r>
              <a:rPr lang="en-US"/>
              <a:t> at nag-</a:t>
            </a:r>
            <a:r>
              <a:rPr lang="en-US" err="1"/>
              <a:t>iisa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Nag-</a:t>
            </a:r>
            <a:r>
              <a:rPr lang="en-US" err="1"/>
              <a:t>iisang</a:t>
            </a:r>
            <a:r>
              <a:rPr lang="en-US"/>
              <a:t> </a:t>
            </a:r>
            <a:r>
              <a:rPr lang="en-US" err="1"/>
              <a:t>matutulog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Hindi </a:t>
            </a:r>
            <a:r>
              <a:rPr lang="en-US" err="1"/>
              <a:t>nakausap</a:t>
            </a:r>
            <a:r>
              <a:rPr lang="en-US"/>
              <a:t> ng ama</a:t>
            </a:r>
          </a:p>
          <a:p>
            <a:pPr marL="514350" indent="-514350">
              <a:buAutoNum type="arabicPeriod"/>
            </a:pPr>
            <a:endParaRPr lang="en-US" sz="2800"/>
          </a:p>
          <a:p>
            <a:pPr marL="971550" lvl="1" indent="-457200">
              <a:buAutoNum type="alphaLcParenR"/>
            </a:pPr>
            <a:endParaRPr lang="en-US" sz="2800"/>
          </a:p>
          <a:p>
            <a:pPr marL="971550" lvl="1" indent="-457200">
              <a:buAutoNum type="alphaLcParenR"/>
            </a:pPr>
            <a:endParaRPr lang="en-US"/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56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8F3C5-BC20-D915-0C04-094368F73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99" y="-20378586"/>
            <a:ext cx="11533402" cy="228431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i="1"/>
              <a:t>Fonda De Lala</a:t>
            </a:r>
            <a:r>
              <a:rPr lang="en-US"/>
              <a:t> ay </a:t>
            </a:r>
            <a:r>
              <a:rPr lang="en-US" err="1"/>
              <a:t>isang</a:t>
            </a:r>
            <a:endParaRPr lang="en-US"/>
          </a:p>
          <a:p>
            <a:pPr marL="1200150" lvl="1" indent="-457200">
              <a:buAutoNum type="alphaLcParenR"/>
            </a:pPr>
            <a:r>
              <a:rPr lang="en-US"/>
              <a:t>Bahay</a:t>
            </a:r>
          </a:p>
          <a:p>
            <a:pPr marL="1200150" lvl="1" indent="-457200">
              <a:buAutoNum type="alphaLcParenR"/>
            </a:pPr>
            <a:r>
              <a:rPr lang="en-US" err="1"/>
              <a:t>Paupahang</a:t>
            </a:r>
            <a:r>
              <a:rPr lang="en-US"/>
              <a:t> </a:t>
            </a:r>
            <a:r>
              <a:rPr lang="en-US" err="1"/>
              <a:t>bahay</a:t>
            </a:r>
            <a:endParaRPr lang="en-US"/>
          </a:p>
          <a:p>
            <a:pPr marL="1200150" lvl="1" indent="-457200">
              <a:buAutoNum type="alphaLcParenR"/>
            </a:pPr>
            <a:r>
              <a:rPr lang="en-US"/>
              <a:t>Bahay </a:t>
            </a:r>
            <a:r>
              <a:rPr lang="en-US" err="1"/>
              <a:t>pahingahan</a:t>
            </a:r>
            <a:endParaRPr lang="en-US"/>
          </a:p>
          <a:p>
            <a:pPr marL="742950" lvl="1" indent="0">
              <a:buNone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silid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Ibarra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i="1"/>
              <a:t>Fonda De Lala</a:t>
            </a:r>
            <a:r>
              <a:rPr lang="en-US"/>
              <a:t> ay </a:t>
            </a:r>
            <a:r>
              <a:rPr lang="en-US" err="1"/>
              <a:t>nakahanay</a:t>
            </a:r>
            <a:r>
              <a:rPr lang="en-US"/>
              <a:t> </a:t>
            </a:r>
            <a:r>
              <a:rPr lang="en-US" err="1"/>
              <a:t>sa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Dapat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Sapa</a:t>
            </a:r>
          </a:p>
          <a:p>
            <a:pPr marL="971550" lvl="1" indent="-457200">
              <a:buAutoNum type="alphaLcParenR"/>
            </a:pPr>
            <a:r>
              <a:rPr lang="en-US"/>
              <a:t>Ilog</a:t>
            </a:r>
          </a:p>
          <a:p>
            <a:pPr marL="971550" lvl="1" indent="-457200">
              <a:buAutoNum type="alphaLcParenR"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Dahil </a:t>
            </a:r>
            <a:r>
              <a:rPr lang="en-US" err="1"/>
              <a:t>sa</a:t>
            </a:r>
            <a:r>
              <a:rPr lang="en-US"/>
              <a:t> pagod, </a:t>
            </a:r>
            <a:r>
              <a:rPr lang="en-US" err="1"/>
              <a:t>si</a:t>
            </a:r>
            <a:r>
              <a:rPr lang="en-US"/>
              <a:t> Ibarra ay </a:t>
            </a:r>
            <a:r>
              <a:rPr lang="en-US" err="1"/>
              <a:t>hindi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Nanood</a:t>
            </a:r>
            <a:r>
              <a:rPr lang="en-US"/>
              <a:t> </a:t>
            </a:r>
            <a:r>
              <a:rPr lang="en-US" err="1"/>
              <a:t>sa</a:t>
            </a:r>
            <a:r>
              <a:rPr lang="en-US"/>
              <a:t> </a:t>
            </a:r>
            <a:r>
              <a:rPr lang="en-US" err="1"/>
              <a:t>kasayahan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Makatulog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Pumunta</a:t>
            </a:r>
            <a:r>
              <a:rPr lang="en-US"/>
              <a:t> </a:t>
            </a:r>
            <a:r>
              <a:rPr lang="en-US" err="1"/>
              <a:t>sa</a:t>
            </a:r>
            <a:r>
              <a:rPr lang="en-US"/>
              <a:t> </a:t>
            </a:r>
            <a:r>
              <a:rPr lang="en-US" err="1"/>
              <a:t>kasayahan</a:t>
            </a:r>
            <a:endParaRPr lang="en-US"/>
          </a:p>
          <a:p>
            <a:pPr marL="514350" lvl="1" indent="0">
              <a:buNone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/>
              <a:t>Sa Europa, </a:t>
            </a:r>
            <a:r>
              <a:rPr lang="en-US" err="1"/>
              <a:t>lagi</a:t>
            </a:r>
            <a:r>
              <a:rPr lang="en-US"/>
              <a:t> </a:t>
            </a:r>
            <a:r>
              <a:rPr lang="en-US" err="1"/>
              <a:t>siya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mga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Teatro</a:t>
            </a:r>
          </a:p>
          <a:p>
            <a:pPr marL="971550" lvl="1" indent="-457200">
              <a:buAutoNum type="alphaLcParenR"/>
            </a:pPr>
            <a:r>
              <a:rPr lang="en-US" err="1"/>
              <a:t>Sinehan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err="1"/>
              <a:t>Kasayahan</a:t>
            </a:r>
            <a:endParaRPr lang="en-US"/>
          </a:p>
          <a:p>
            <a:pPr marL="971550" lvl="1" indent="-457200">
              <a:buAutoNum type="alphaLcParenR"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nakikita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Ibarra </a:t>
            </a:r>
            <a:r>
              <a:rPr lang="en-US" err="1"/>
              <a:t>habang</a:t>
            </a:r>
            <a:r>
              <a:rPr lang="en-US"/>
              <a:t> </a:t>
            </a:r>
            <a:r>
              <a:rPr lang="en-US" err="1"/>
              <a:t>nakatanaw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kalawakan</a:t>
            </a:r>
            <a:r>
              <a:rPr lang="en-US"/>
              <a:t>.</a:t>
            </a:r>
          </a:p>
          <a:p>
            <a:pPr marL="971550" lvl="1" indent="-457200">
              <a:buAutoNum type="alphaLcParenR"/>
            </a:pPr>
            <a:r>
              <a:rPr lang="en-US"/>
              <a:t>Ang ama</a:t>
            </a:r>
          </a:p>
          <a:p>
            <a:pPr marL="971550" lvl="1" indent="-457200">
              <a:buAutoNum type="alphaLcParenR"/>
            </a:pPr>
            <a:r>
              <a:rPr lang="en-US"/>
              <a:t>Ang </a:t>
            </a:r>
            <a:r>
              <a:rPr lang="en-US" err="1"/>
              <a:t>ina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Maria Clara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bigat</a:t>
            </a:r>
            <a:r>
              <a:rPr lang="en-US"/>
              <a:t> ng </a:t>
            </a:r>
            <a:r>
              <a:rPr lang="en-US" err="1"/>
              <a:t>mga</a:t>
            </a:r>
            <a:r>
              <a:rPr lang="en-US"/>
              <a:t> </a:t>
            </a:r>
            <a:r>
              <a:rPr lang="en-US" err="1"/>
              <a:t>pangyayari</a:t>
            </a:r>
            <a:r>
              <a:rPr lang="en-US"/>
              <a:t> kay Ibarra ay </a:t>
            </a:r>
            <a:r>
              <a:rPr lang="en-US" err="1"/>
              <a:t>dahil</a:t>
            </a:r>
            <a:r>
              <a:rPr lang="en-US"/>
              <a:t> </a:t>
            </a:r>
            <a:r>
              <a:rPr lang="en-US" err="1"/>
              <a:t>sa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 err="1"/>
              <a:t>Pagkamatay</a:t>
            </a:r>
            <a:r>
              <a:rPr lang="en-US"/>
              <a:t> ng ama</a:t>
            </a:r>
          </a:p>
          <a:p>
            <a:pPr marL="971550" lvl="1" indent="-457200">
              <a:buAutoNum type="alphaLcParenR"/>
            </a:pPr>
            <a:r>
              <a:rPr lang="en-US" err="1"/>
              <a:t>Pagkatuklas</a:t>
            </a:r>
            <a:r>
              <a:rPr lang="en-US"/>
              <a:t> ng </a:t>
            </a:r>
            <a:r>
              <a:rPr lang="en-US" err="1"/>
              <a:t>dahilan</a:t>
            </a:r>
            <a:r>
              <a:rPr lang="en-US"/>
              <a:t> ng </a:t>
            </a:r>
            <a:r>
              <a:rPr lang="en-US" err="1"/>
              <a:t>pagkamatay</a:t>
            </a:r>
            <a:r>
              <a:rPr lang="en-US"/>
              <a:t> ng ama</a:t>
            </a:r>
          </a:p>
          <a:p>
            <a:pPr marL="971550" lvl="1" indent="-457200">
              <a:buAutoNum type="alphaLcParenR"/>
            </a:pPr>
            <a:r>
              <a:rPr lang="en-US" err="1"/>
              <a:t>Pagkamatay</a:t>
            </a:r>
            <a:r>
              <a:rPr lang="en-US"/>
              <a:t> ng </a:t>
            </a:r>
            <a:r>
              <a:rPr lang="en-US" err="1"/>
              <a:t>mga</a:t>
            </a:r>
            <a:r>
              <a:rPr lang="en-US"/>
              <a:t> </a:t>
            </a:r>
            <a:r>
              <a:rPr lang="en-US" err="1"/>
              <a:t>bilanggo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dilag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kaakit-akit</a:t>
            </a:r>
            <a:r>
              <a:rPr lang="en-US"/>
              <a:t> at </a:t>
            </a:r>
            <a:r>
              <a:rPr lang="en-US" err="1"/>
              <a:t>ilaw</a:t>
            </a:r>
            <a:r>
              <a:rPr lang="en-US"/>
              <a:t> ng </a:t>
            </a:r>
            <a:r>
              <a:rPr lang="en-US" err="1"/>
              <a:t>kasayahan</a:t>
            </a:r>
            <a:r>
              <a:rPr lang="en-US"/>
              <a:t>.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Tiya Isabel</a:t>
            </a:r>
          </a:p>
          <a:p>
            <a:pPr marL="971550" lvl="1" indent="-457200">
              <a:buAutoNum type="alphaLcParenR"/>
            </a:pPr>
            <a:r>
              <a:rPr lang="en-US"/>
              <a:t>Maria Clara</a:t>
            </a:r>
          </a:p>
          <a:p>
            <a:pPr marL="971550" lvl="1" indent="-457200">
              <a:buAutoNum type="alphaLcParenR"/>
            </a:pPr>
            <a:r>
              <a:rPr lang="en-US" err="1"/>
              <a:t>Sinang</a:t>
            </a:r>
            <a:endParaRPr lang="en-US"/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paring </a:t>
            </a:r>
            <a:r>
              <a:rPr lang="en-US" err="1"/>
              <a:t>maligayang-maligaya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pakikipag-usap</a:t>
            </a:r>
            <a:r>
              <a:rPr lang="en-US"/>
              <a:t> kay Maria Clara.</a:t>
            </a:r>
          </a:p>
          <a:p>
            <a:pPr marL="971550" lvl="1" indent="-457200">
              <a:buAutoNum type="alphaLcParenR"/>
            </a:pPr>
            <a:r>
              <a:rPr lang="en-US"/>
              <a:t>Padre Salvi</a:t>
            </a:r>
          </a:p>
          <a:p>
            <a:pPr marL="971550" lvl="1" indent="-457200">
              <a:buAutoNum type="alphaLcParenR"/>
            </a:pPr>
            <a:r>
              <a:rPr lang="en-US"/>
              <a:t>Padre Sibyla</a:t>
            </a:r>
          </a:p>
          <a:p>
            <a:pPr marL="971550" lvl="1" indent="-457200">
              <a:buAutoNum type="alphaLcParenR"/>
            </a:pPr>
            <a:r>
              <a:rPr lang="en-US"/>
              <a:t>Padre Damaso</a:t>
            </a:r>
          </a:p>
          <a:p>
            <a:pPr marL="514350" lvl="1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bahay</a:t>
            </a:r>
            <a:r>
              <a:rPr lang="en-US"/>
              <a:t> </a:t>
            </a:r>
            <a:r>
              <a:rPr lang="en-US" err="1"/>
              <a:t>paupahan</a:t>
            </a:r>
            <a:r>
              <a:rPr lang="en-US"/>
              <a:t> ay </a:t>
            </a:r>
            <a:r>
              <a:rPr lang="en-US" err="1"/>
              <a:t>tinatawag</a:t>
            </a:r>
            <a:r>
              <a:rPr lang="en-US"/>
              <a:t> </a:t>
            </a:r>
            <a:r>
              <a:rPr lang="en-US" err="1"/>
              <a:t>na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Bahay </a:t>
            </a:r>
            <a:r>
              <a:rPr lang="en-US" err="1"/>
              <a:t>aliwan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Baay </a:t>
            </a:r>
            <a:r>
              <a:rPr lang="en-US" err="1"/>
              <a:t>paupahan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 i="1"/>
              <a:t>Fonda De Lala</a:t>
            </a:r>
            <a:endParaRPr lang="en-US"/>
          </a:p>
          <a:p>
            <a:pPr marL="971550" lvl="1" indent="-457200">
              <a:buAutoNum type="alphaLcParenR"/>
            </a:pPr>
            <a:endParaRPr lang="en-US" i="1"/>
          </a:p>
          <a:p>
            <a:pPr marL="514350" indent="-514350">
              <a:buAutoNum type="arabicPeriod"/>
            </a:pPr>
            <a:r>
              <a:rPr lang="en-US" err="1"/>
              <a:t>Nalulungkot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Ibarra </a:t>
            </a:r>
            <a:r>
              <a:rPr lang="en-US" err="1"/>
              <a:t>sapagkat</a:t>
            </a:r>
            <a:endParaRPr lang="en-US" sz="2800"/>
          </a:p>
          <a:p>
            <a:pPr marL="971550" lvl="1" indent="-457200">
              <a:buAutoNum type="alphaLcParenR"/>
            </a:pPr>
            <a:r>
              <a:rPr lang="en-US"/>
              <a:t>Nag-</a:t>
            </a:r>
            <a:r>
              <a:rPr lang="en-US" err="1"/>
              <a:t>iisip</a:t>
            </a:r>
            <a:r>
              <a:rPr lang="en-US"/>
              <a:t> at nag-</a:t>
            </a:r>
            <a:r>
              <a:rPr lang="en-US" err="1"/>
              <a:t>iisa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Nag-</a:t>
            </a:r>
            <a:r>
              <a:rPr lang="en-US" err="1"/>
              <a:t>iisang</a:t>
            </a:r>
            <a:r>
              <a:rPr lang="en-US"/>
              <a:t> </a:t>
            </a:r>
            <a:r>
              <a:rPr lang="en-US" err="1"/>
              <a:t>matutulog</a:t>
            </a:r>
            <a:endParaRPr lang="en-US"/>
          </a:p>
          <a:p>
            <a:pPr marL="971550" lvl="1" indent="-457200">
              <a:buAutoNum type="alphaLcParenR"/>
            </a:pPr>
            <a:r>
              <a:rPr lang="en-US"/>
              <a:t>Hindi </a:t>
            </a:r>
            <a:r>
              <a:rPr lang="en-US" err="1"/>
              <a:t>nakausap</a:t>
            </a:r>
            <a:r>
              <a:rPr lang="en-US"/>
              <a:t> ng ama</a:t>
            </a:r>
          </a:p>
          <a:p>
            <a:pPr marL="514350" indent="-514350">
              <a:buAutoNum type="arabicPeriod"/>
            </a:pPr>
            <a:endParaRPr lang="en-US" sz="2800"/>
          </a:p>
          <a:p>
            <a:pPr marL="971550" lvl="1" indent="-457200">
              <a:buAutoNum type="alphaLcParenR"/>
            </a:pPr>
            <a:endParaRPr lang="en-US" sz="2800"/>
          </a:p>
          <a:p>
            <a:pPr marL="971550" lvl="1" indent="-457200">
              <a:buAutoNum type="alphaLcParenR"/>
            </a:pPr>
            <a:endParaRPr lang="en-US"/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10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D72608-F718-4089-A37F-1809F869D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028F00-CB45-4253-89D7-4F08E02D8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E267F-D89B-4EE0-9F51-60775526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0C3580-5C66-45F0-8331-549786B6C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646B7C-3B83-F56B-C41B-363467362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4909"/>
            <a:ext cx="10591800" cy="3155419"/>
          </a:xfrm>
        </p:spPr>
        <p:txBody>
          <a:bodyPr anchor="b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  <a:latin typeface="Sabon Next LT"/>
                <a:ea typeface="Roboto"/>
                <a:cs typeface="Sabon Next LT"/>
              </a:rPr>
              <a:t>DAGDAG-ARAL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92B1-B31B-AE2F-53DB-A0B1944D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60709"/>
            <a:ext cx="10591798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i="1">
                <a:solidFill>
                  <a:srgbClr val="FFFFFF"/>
                </a:solidFill>
              </a:rPr>
              <a:t>Sagutin ng </a:t>
            </a:r>
            <a:r>
              <a:rPr lang="en-US" sz="2200" b="1" i="1" u="sng">
                <a:solidFill>
                  <a:srgbClr val="FFFFFF"/>
                </a:solidFill>
              </a:rPr>
              <a:t>Tama</a:t>
            </a:r>
            <a:r>
              <a:rPr lang="en-US" sz="2200" i="1">
                <a:solidFill>
                  <a:srgbClr val="FFFFFF"/>
                </a:solidFill>
              </a:rPr>
              <a:t> o </a:t>
            </a:r>
            <a:r>
              <a:rPr lang="en-US" sz="2200" b="1" i="1" u="sng">
                <a:solidFill>
                  <a:srgbClr val="FFFFFF"/>
                </a:solidFill>
              </a:rPr>
              <a:t>Mali</a:t>
            </a:r>
            <a:r>
              <a:rPr lang="en-US" sz="2200" i="1">
                <a:solidFill>
                  <a:srgbClr val="FFFFFF"/>
                </a:solidFill>
              </a:rPr>
              <a:t>. Kung </a:t>
            </a:r>
            <a:r>
              <a:rPr lang="en-US" sz="2200" i="1" err="1">
                <a:solidFill>
                  <a:srgbClr val="FFFFFF"/>
                </a:solidFill>
              </a:rPr>
              <a:t>mali</a:t>
            </a:r>
            <a:r>
              <a:rPr lang="en-US" sz="2200" i="1">
                <a:solidFill>
                  <a:srgbClr val="FFFFFF"/>
                </a:solidFill>
              </a:rPr>
              <a:t> </a:t>
            </a:r>
            <a:r>
              <a:rPr lang="en-US" sz="2200" i="1" err="1">
                <a:solidFill>
                  <a:srgbClr val="FFFFFF"/>
                </a:solidFill>
              </a:rPr>
              <a:t>sabihin</a:t>
            </a:r>
            <a:r>
              <a:rPr lang="en-US" sz="2200" i="1">
                <a:solidFill>
                  <a:srgbClr val="FFFFFF"/>
                </a:solidFill>
              </a:rPr>
              <a:t> ang </a:t>
            </a:r>
            <a:r>
              <a:rPr lang="en-US" sz="2200" i="1" err="1">
                <a:solidFill>
                  <a:srgbClr val="FFFFFF"/>
                </a:solidFill>
              </a:rPr>
              <a:t>tama</a:t>
            </a:r>
            <a:r>
              <a:rPr lang="en-US" sz="2200" i="1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504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8F3C5-BC20-D915-0C04-094368F73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569224"/>
            <a:ext cx="11274612" cy="557598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/>
              <a:t>Ang Fonda de Lala ay </a:t>
            </a:r>
            <a:r>
              <a:rPr lang="en-US" err="1"/>
              <a:t>paupahang</a:t>
            </a:r>
            <a:r>
              <a:rPr lang="en-US"/>
              <a:t> </a:t>
            </a:r>
            <a:r>
              <a:rPr lang="en-US" err="1"/>
              <a:t>bahay</a:t>
            </a:r>
            <a:r>
              <a:rPr lang="en-US"/>
              <a:t>.</a:t>
            </a:r>
          </a:p>
          <a:p>
            <a:pPr marL="514350" indent="-514350">
              <a:buAutoNum type="arabicPeriod"/>
            </a:pPr>
            <a:r>
              <a:rPr lang="en-US"/>
              <a:t>Si Padre Damaso ay ang paring </a:t>
            </a:r>
            <a:r>
              <a:rPr lang="en-US" err="1"/>
              <a:t>kausap</a:t>
            </a:r>
            <a:r>
              <a:rPr lang="en-US"/>
              <a:t> </a:t>
            </a:r>
            <a:r>
              <a:rPr lang="en-US" err="1"/>
              <a:t>ni</a:t>
            </a:r>
            <a:r>
              <a:rPr lang="en-US"/>
              <a:t> Maria Clara.</a:t>
            </a:r>
          </a:p>
          <a:p>
            <a:pPr marL="514350" indent="-514350">
              <a:buAutoNum type="arabicPeriod"/>
            </a:pPr>
            <a:r>
              <a:rPr lang="en-US" err="1"/>
              <a:t>Binaril</a:t>
            </a:r>
            <a:r>
              <a:rPr lang="en-US"/>
              <a:t> ang ama </a:t>
            </a:r>
            <a:r>
              <a:rPr lang="en-US" err="1"/>
              <a:t>ni</a:t>
            </a:r>
            <a:r>
              <a:rPr lang="en-US"/>
              <a:t> Ibarra.</a:t>
            </a:r>
          </a:p>
          <a:p>
            <a:pPr marL="514350" indent="-514350">
              <a:buAutoNum type="arabicPeriod"/>
            </a:pPr>
            <a:r>
              <a:rPr lang="en-US"/>
              <a:t>Asawa ng </a:t>
            </a:r>
            <a:r>
              <a:rPr lang="en-US" err="1"/>
              <a:t>purong</a:t>
            </a:r>
            <a:r>
              <a:rPr lang="en-US"/>
              <a:t> </a:t>
            </a:r>
            <a:r>
              <a:rPr lang="en-US" err="1"/>
              <a:t>Kastila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Donya Victorina.</a:t>
            </a:r>
          </a:p>
          <a:p>
            <a:pPr marL="514350" indent="-514350">
              <a:buAutoNum type="arabicPeriod"/>
            </a:pPr>
            <a:r>
              <a:rPr lang="en-US" err="1"/>
              <a:t>Nagmamasid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Ibarra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masayang</a:t>
            </a:r>
            <a:r>
              <a:rPr lang="en-US"/>
              <a:t> </a:t>
            </a:r>
            <a:r>
              <a:rPr lang="en-US" err="1"/>
              <a:t>pagdiriwang</a:t>
            </a:r>
            <a:r>
              <a:rPr lang="en-US"/>
              <a:t>.</a:t>
            </a:r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mutya</a:t>
            </a:r>
            <a:r>
              <a:rPr lang="en-US"/>
              <a:t> ng </a:t>
            </a:r>
            <a:r>
              <a:rPr lang="en-US" err="1"/>
              <a:t>pagdiriwang</a:t>
            </a:r>
            <a:r>
              <a:rPr lang="en-US"/>
              <a:t> ay </a:t>
            </a:r>
            <a:r>
              <a:rPr lang="en-US" err="1"/>
              <a:t>si</a:t>
            </a:r>
            <a:r>
              <a:rPr lang="en-US"/>
              <a:t> Tiya Isabel.</a:t>
            </a:r>
          </a:p>
          <a:p>
            <a:pPr marL="514350" indent="-514350">
              <a:buAutoNum type="arabicPeriod"/>
            </a:pPr>
            <a:r>
              <a:rPr lang="en-US"/>
              <a:t>Wala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sarili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Ibarra </a:t>
            </a:r>
            <a:r>
              <a:rPr lang="en-US" err="1"/>
              <a:t>nang</a:t>
            </a:r>
            <a:r>
              <a:rPr lang="en-US"/>
              <a:t> </a:t>
            </a:r>
            <a:r>
              <a:rPr lang="en-US" err="1"/>
              <a:t>umupo</a:t>
            </a:r>
            <a:r>
              <a:rPr lang="en-US"/>
              <a:t> </a:t>
            </a:r>
            <a:r>
              <a:rPr lang="en-US" err="1"/>
              <a:t>paharap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ilog</a:t>
            </a:r>
            <a:r>
              <a:rPr lang="en-US"/>
              <a:t>.</a:t>
            </a:r>
          </a:p>
          <a:p>
            <a:pPr marL="514350" indent="-514350">
              <a:buAutoNum type="arabicPeriod"/>
            </a:pPr>
            <a:r>
              <a:rPr lang="en-US" err="1"/>
              <a:t>Namatay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Don Rafael </a:t>
            </a:r>
            <a:r>
              <a:rPr lang="en-US" err="1"/>
              <a:t>dahil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</a:t>
            </a:r>
            <a:r>
              <a:rPr lang="en-US" err="1"/>
              <a:t>pagpapahirap</a:t>
            </a:r>
            <a:r>
              <a:rPr lang="en-US"/>
              <a:t>.</a:t>
            </a:r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batang</a:t>
            </a:r>
            <a:r>
              <a:rPr lang="en-US"/>
              <a:t> </a:t>
            </a:r>
            <a:r>
              <a:rPr lang="en-US" err="1"/>
              <a:t>Pransiskano</a:t>
            </a:r>
            <a:r>
              <a:rPr lang="en-US"/>
              <a:t> ay </a:t>
            </a:r>
            <a:r>
              <a:rPr lang="en-US" err="1"/>
              <a:t>humahanga</a:t>
            </a:r>
            <a:r>
              <a:rPr lang="en-US"/>
              <a:t> kay Maria Clara.</a:t>
            </a:r>
          </a:p>
          <a:p>
            <a:pPr marL="514350" indent="-514350">
              <a:buAutoNum type="arabicPeriod"/>
            </a:pPr>
            <a:r>
              <a:rPr lang="en-US"/>
              <a:t>Ang </a:t>
            </a:r>
            <a:r>
              <a:rPr lang="en-US" err="1"/>
              <a:t>bagong</a:t>
            </a:r>
            <a:r>
              <a:rPr lang="en-US"/>
              <a:t> </a:t>
            </a:r>
            <a:r>
              <a:rPr lang="en-US" err="1"/>
              <a:t>pari</a:t>
            </a:r>
            <a:r>
              <a:rPr lang="en-US"/>
              <a:t> </a:t>
            </a:r>
            <a:r>
              <a:rPr lang="en-US" err="1"/>
              <a:t>sa</a:t>
            </a:r>
            <a:r>
              <a:rPr lang="en-US"/>
              <a:t> bayan ng San Diego ay </a:t>
            </a:r>
            <a:r>
              <a:rPr lang="en-US" err="1"/>
              <a:t>si</a:t>
            </a:r>
            <a:r>
              <a:rPr lang="en-US"/>
              <a:t> Padre Salvi.</a:t>
            </a:r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0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inting of people in a room&#10;&#10;Description automatically generated">
            <a:extLst>
              <a:ext uri="{FF2B5EF4-FFF2-40B4-BE49-F238E27FC236}">
                <a16:creationId xmlns:a16="http://schemas.microsoft.com/office/drawing/2014/main" id="{1795B27B-9EBC-1F8A-2044-385CF3AFA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" t="30097" r="-109" b="45023"/>
          <a:stretch/>
        </p:blipFill>
        <p:spPr>
          <a:xfrm>
            <a:off x="12190899" y="4952"/>
            <a:ext cx="12200650" cy="1704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323182-C385-EF17-F1C6-8083AEC7772A}"/>
              </a:ext>
            </a:extLst>
          </p:cNvPr>
          <p:cNvSpPr txBox="1"/>
          <p:nvPr/>
        </p:nvSpPr>
        <p:spPr>
          <a:xfrm>
            <a:off x="18291977" y="504431"/>
            <a:ext cx="93709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latin typeface="Sabon Next LT"/>
                <a:cs typeface="Sabon Next LT"/>
              </a:rPr>
              <a:t>Kabanata</a:t>
            </a:r>
            <a:r>
              <a:rPr lang="en-US" sz="4000" dirty="0">
                <a:latin typeface="Sabon Next LT"/>
                <a:cs typeface="Sabon Next LT"/>
              </a:rPr>
              <a:t> I: Isang Salu-</a:t>
            </a:r>
            <a:r>
              <a:rPr lang="en-US" sz="4000" err="1">
                <a:latin typeface="Sabon Next LT"/>
                <a:cs typeface="Sabon Next LT"/>
              </a:rPr>
              <a:t>salo</a:t>
            </a:r>
            <a:endParaRPr lang="en-US" sz="9600">
              <a:latin typeface="Sabon Next LT"/>
              <a:cs typeface="Sabon Next LT"/>
            </a:endParaRPr>
          </a:p>
        </p:txBody>
      </p:sp>
      <p:pic>
        <p:nvPicPr>
          <p:cNvPr id="11" name="Picture 10" descr="Crisostomo Ibarra | Noli Me Tangere Wiki | Fandom">
            <a:extLst>
              <a:ext uri="{FF2B5EF4-FFF2-40B4-BE49-F238E27FC236}">
                <a16:creationId xmlns:a16="http://schemas.microsoft.com/office/drawing/2014/main" id="{75ED215A-790B-3738-ADE1-DF7DEFE12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9" t="24437" r="21" b="64905"/>
          <a:stretch/>
        </p:blipFill>
        <p:spPr>
          <a:xfrm>
            <a:off x="-12194551" y="1697939"/>
            <a:ext cx="12189091" cy="1718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7EFD04-044A-C20C-7A4B-3F1CA9C77D51}"/>
              </a:ext>
            </a:extLst>
          </p:cNvPr>
          <p:cNvSpPr txBox="1"/>
          <p:nvPr/>
        </p:nvSpPr>
        <p:spPr>
          <a:xfrm>
            <a:off x="-11929231" y="1956544"/>
            <a:ext cx="93709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err="1">
                <a:latin typeface="Sabon Next LT"/>
                <a:cs typeface="Sabon Next LT"/>
              </a:rPr>
              <a:t>Kabanata</a:t>
            </a:r>
            <a:r>
              <a:rPr lang="en-US" sz="3600" dirty="0">
                <a:latin typeface="Sabon Next LT"/>
                <a:cs typeface="Sabon Next LT"/>
              </a:rPr>
              <a:t> II: Si</a:t>
            </a:r>
            <a:endParaRPr lang="en-US"/>
          </a:p>
          <a:p>
            <a:r>
              <a:rPr lang="en-US" sz="3600" dirty="0">
                <a:latin typeface="Sabon Next LT"/>
                <a:cs typeface="Sabon Next LT"/>
              </a:rPr>
              <a:t>Crisostomo Ibarra</a:t>
            </a:r>
            <a:endParaRPr lang="en-US"/>
          </a:p>
        </p:txBody>
      </p:sp>
      <p:pic>
        <p:nvPicPr>
          <p:cNvPr id="13" name="Picture 12" descr="Lumi - Handa na ang pakpa… *HAPUNAN Noli Me Tangere,... | Facebook">
            <a:extLst>
              <a:ext uri="{FF2B5EF4-FFF2-40B4-BE49-F238E27FC236}">
                <a16:creationId xmlns:a16="http://schemas.microsoft.com/office/drawing/2014/main" id="{F6893C9A-6911-7731-0B06-741FC5D0F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" t="9627" r="77" b="50173"/>
          <a:stretch/>
        </p:blipFill>
        <p:spPr>
          <a:xfrm>
            <a:off x="12185137" y="3425313"/>
            <a:ext cx="12208127" cy="17057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71B02C-A8F3-328C-B1DB-8F6114A7E338}"/>
              </a:ext>
            </a:extLst>
          </p:cNvPr>
          <p:cNvSpPr txBox="1"/>
          <p:nvPr/>
        </p:nvSpPr>
        <p:spPr>
          <a:xfrm>
            <a:off x="18291977" y="3926242"/>
            <a:ext cx="93709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 err="1">
                <a:latin typeface="Sabon Next LT"/>
                <a:cs typeface="Sabon Next LT"/>
              </a:rPr>
              <a:t>Kabanata</a:t>
            </a:r>
            <a:r>
              <a:rPr lang="en-US" sz="4000" dirty="0">
                <a:latin typeface="Sabon Next LT"/>
                <a:cs typeface="Sabon Next LT"/>
              </a:rPr>
              <a:t> III: Ang </a:t>
            </a:r>
            <a:r>
              <a:rPr lang="en-US" sz="4000" dirty="0" err="1">
                <a:latin typeface="Sabon Next LT"/>
                <a:cs typeface="Sabon Next LT"/>
              </a:rPr>
              <a:t>Hapunan</a:t>
            </a:r>
          </a:p>
        </p:txBody>
      </p:sp>
      <p:pic>
        <p:nvPicPr>
          <p:cNvPr id="15" name="Picture 14" descr="Roman Catholic Archdiocese of Manila - Wikipedia">
            <a:extLst>
              <a:ext uri="{FF2B5EF4-FFF2-40B4-BE49-F238E27FC236}">
                <a16:creationId xmlns:a16="http://schemas.microsoft.com/office/drawing/2014/main" id="{803B0305-3966-8027-FC8F-5DB4E011A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" t="28709" r="-74" b="52694"/>
          <a:stretch/>
        </p:blipFill>
        <p:spPr>
          <a:xfrm>
            <a:off x="-12207788" y="5136278"/>
            <a:ext cx="12207029" cy="17061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6622F4-EBCB-0BD2-9EC0-423010823FCB}"/>
              </a:ext>
            </a:extLst>
          </p:cNvPr>
          <p:cNvSpPr txBox="1"/>
          <p:nvPr/>
        </p:nvSpPr>
        <p:spPr>
          <a:xfrm>
            <a:off x="-11929231" y="5392732"/>
            <a:ext cx="93709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latin typeface="Sabon Next LT"/>
                <a:cs typeface="Sabon Next LT"/>
              </a:rPr>
              <a:t>Kabanata</a:t>
            </a:r>
            <a:r>
              <a:rPr lang="en-US" sz="3600" dirty="0">
                <a:latin typeface="Sabon Next LT"/>
                <a:cs typeface="Sabon Next LT"/>
              </a:rPr>
              <a:t> IV: Erehe at</a:t>
            </a:r>
          </a:p>
          <a:p>
            <a:r>
              <a:rPr lang="en-US" sz="3600" dirty="0" err="1">
                <a:latin typeface="Sabon Next LT"/>
                <a:cs typeface="Sabon Next LT"/>
              </a:rPr>
              <a:t>Pilibustero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6016FC-77BC-B320-86EB-5859489F8B9F}"/>
              </a:ext>
            </a:extLst>
          </p:cNvPr>
          <p:cNvSpPr txBox="1"/>
          <p:nvPr/>
        </p:nvSpPr>
        <p:spPr>
          <a:xfrm>
            <a:off x="1176068" y="1207339"/>
            <a:ext cx="984885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dirty="0">
                <a:latin typeface="Sabon Next LT"/>
                <a:cs typeface="Sabon Next LT"/>
              </a:rPr>
              <a:t>Tapos </a:t>
            </a:r>
            <a:r>
              <a:rPr lang="en-US" sz="9600" dirty="0" err="1">
                <a:latin typeface="Sabon Next LT"/>
                <a:cs typeface="Sabon Next LT"/>
              </a:rPr>
              <a:t>mo</a:t>
            </a:r>
            <a:r>
              <a:rPr lang="en-US" sz="9600" dirty="0">
                <a:latin typeface="Sabon Next LT"/>
                <a:cs typeface="Sabon Next LT"/>
              </a:rPr>
              <a:t> </a:t>
            </a:r>
            <a:r>
              <a:rPr lang="en-US" sz="9600" dirty="0" err="1">
                <a:latin typeface="Sabon Next LT"/>
                <a:cs typeface="Sabon Next LT"/>
              </a:rPr>
              <a:t>na</a:t>
            </a:r>
            <a:r>
              <a:rPr lang="en-US" sz="9600" dirty="0">
                <a:latin typeface="Sabon Next LT"/>
                <a:cs typeface="Sabon Next LT"/>
              </a:rPr>
              <a:t> </a:t>
            </a:r>
            <a:r>
              <a:rPr lang="en-US" sz="9600" dirty="0" err="1">
                <a:latin typeface="Sabon Next LT"/>
                <a:cs typeface="Sabon Next LT"/>
              </a:rPr>
              <a:t>ba</a:t>
            </a:r>
            <a:r>
              <a:rPr lang="en-US" sz="9600" dirty="0">
                <a:latin typeface="Sabon Next LT"/>
                <a:cs typeface="Sabon Next LT"/>
              </a:rPr>
              <a:t> ang </a:t>
            </a:r>
            <a:r>
              <a:rPr lang="en-US" sz="9600" dirty="0" err="1">
                <a:latin typeface="Sabon Next LT"/>
                <a:cs typeface="Sabon Next LT"/>
              </a:rPr>
              <a:t>mga</a:t>
            </a:r>
            <a:r>
              <a:rPr lang="en-US" sz="9600" dirty="0">
                <a:latin typeface="Sabon Next LT"/>
                <a:cs typeface="Sabon Next LT"/>
              </a:rPr>
              <a:t> </a:t>
            </a:r>
            <a:r>
              <a:rPr lang="en-US" sz="9600" i="1" u="sng" dirty="0">
                <a:latin typeface="Sabon Next LT"/>
                <a:cs typeface="Sabon Next LT"/>
              </a:rPr>
              <a:t>KABANATA 1-5</a:t>
            </a:r>
            <a:r>
              <a:rPr lang="en-US" sz="9600" dirty="0">
                <a:latin typeface="Sabon Next LT"/>
                <a:cs typeface="Sabon Next LT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52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4F1C78E-2327-96F5-AEF3-CADB3479A7B8}"/>
              </a:ext>
            </a:extLst>
          </p:cNvPr>
          <p:cNvSpPr>
            <a:spLocks noGrp="1"/>
          </p:cNvSpPr>
          <p:nvPr/>
        </p:nvSpPr>
        <p:spPr>
          <a:xfrm>
            <a:off x="645600" y="2119798"/>
            <a:ext cx="10895106" cy="233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err="1">
                <a:solidFill>
                  <a:schemeClr val="bg1"/>
                </a:solidFill>
                <a:latin typeface="Sabon Next LT"/>
                <a:cs typeface="Sabon Next LT"/>
              </a:rPr>
              <a:t>Kabanata</a:t>
            </a:r>
            <a:r>
              <a:rPr lang="en-US" sz="9600" dirty="0">
                <a:solidFill>
                  <a:schemeClr val="bg1"/>
                </a:solidFill>
                <a:latin typeface="Sabon Next LT"/>
                <a:cs typeface="Sabon Next LT"/>
              </a:rPr>
              <a:t> V:</a:t>
            </a:r>
            <a:endParaRPr lang="en-US" dirty="0">
              <a:solidFill>
                <a:schemeClr val="bg1"/>
              </a:solidFill>
              <a:latin typeface="Sabon Next LT"/>
              <a:cs typeface="Sabon Next LT"/>
            </a:endParaRPr>
          </a:p>
          <a:p>
            <a:pPr algn="ctr"/>
            <a:r>
              <a:rPr lang="en-US" sz="4000" err="1">
                <a:solidFill>
                  <a:schemeClr val="bg1"/>
                </a:solidFill>
                <a:latin typeface="Sabon Next LT"/>
                <a:cs typeface="Sabon Next LT"/>
              </a:rPr>
              <a:t>Pangarap</a:t>
            </a:r>
            <a:r>
              <a:rPr lang="en-US" sz="4000" dirty="0">
                <a:solidFill>
                  <a:schemeClr val="bg1"/>
                </a:solidFill>
                <a:latin typeface="Sabon Next LT"/>
                <a:cs typeface="Sabon Next LT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Sabon Next LT"/>
                <a:cs typeface="Sabon Next LT"/>
              </a:rPr>
              <a:t>sa</a:t>
            </a:r>
            <a:r>
              <a:rPr lang="en-US" sz="4000" dirty="0">
                <a:solidFill>
                  <a:schemeClr val="bg1"/>
                </a:solidFill>
                <a:latin typeface="Sabon Next LT"/>
                <a:cs typeface="Sabon Next LT"/>
              </a:rPr>
              <a:t> </a:t>
            </a:r>
            <a:r>
              <a:rPr lang="en-US" sz="4000" err="1">
                <a:solidFill>
                  <a:schemeClr val="bg1"/>
                </a:solidFill>
                <a:latin typeface="Sabon Next LT"/>
                <a:cs typeface="Sabon Next LT"/>
              </a:rPr>
              <a:t>Gabing</a:t>
            </a:r>
            <a:r>
              <a:rPr lang="en-US" sz="4000" dirty="0">
                <a:solidFill>
                  <a:schemeClr val="bg1"/>
                </a:solidFill>
                <a:latin typeface="Sabon Next LT"/>
                <a:cs typeface="Sabon Next LT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Sabon Next LT"/>
                <a:cs typeface="Sabon Next LT"/>
              </a:rPr>
              <a:t>Madilim</a:t>
            </a:r>
            <a:endParaRPr lang="en-US" sz="4000">
              <a:solidFill>
                <a:schemeClr val="bg1"/>
              </a:solidFill>
              <a:latin typeface="Sabon Next LT"/>
              <a:cs typeface="Sabon Next LT"/>
            </a:endParaRPr>
          </a:p>
        </p:txBody>
      </p:sp>
      <p:pic>
        <p:nvPicPr>
          <p:cNvPr id="3" name="Content Placeholder 3" descr="A starry sky over a mountain&#10;&#10;Description automatically generated">
            <a:extLst>
              <a:ext uri="{FF2B5EF4-FFF2-40B4-BE49-F238E27FC236}">
                <a16:creationId xmlns:a16="http://schemas.microsoft.com/office/drawing/2014/main" id="{1F7B3D43-CAD2-92A4-8AEE-5544A225E24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" y="825"/>
            <a:ext cx="12183013" cy="6856562"/>
          </a:xfrm>
          <a:prstGeom prst="rect">
            <a:avLst/>
          </a:prstGeom>
        </p:spPr>
      </p:pic>
      <p:pic>
        <p:nvPicPr>
          <p:cNvPr id="8" name="Picture 7" descr="A painting of people in a room&#10;&#10;Description automatically generated">
            <a:extLst>
              <a:ext uri="{FF2B5EF4-FFF2-40B4-BE49-F238E27FC236}">
                <a16:creationId xmlns:a16="http://schemas.microsoft.com/office/drawing/2014/main" id="{1795B27B-9EBC-1F8A-2044-385CF3AFA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" t="30097" r="-109" b="45023"/>
          <a:stretch/>
        </p:blipFill>
        <p:spPr>
          <a:xfrm>
            <a:off x="-15478" y="19330"/>
            <a:ext cx="12200650" cy="1704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323182-C385-EF17-F1C6-8083AEC7772A}"/>
              </a:ext>
            </a:extLst>
          </p:cNvPr>
          <p:cNvSpPr txBox="1"/>
          <p:nvPr/>
        </p:nvSpPr>
        <p:spPr>
          <a:xfrm>
            <a:off x="6085600" y="518809"/>
            <a:ext cx="93709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solidFill>
                  <a:schemeClr val="bg1"/>
                </a:solidFill>
                <a:highlight>
                  <a:srgbClr val="000000"/>
                </a:highlight>
                <a:latin typeface="Sabon Next LT"/>
                <a:cs typeface="Sabon Next LT"/>
              </a:rPr>
              <a:t>Kabanata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  <a:latin typeface="Sabon Next LT"/>
                <a:cs typeface="Sabon Next LT"/>
              </a:rPr>
              <a:t> I: Isang Salu-</a:t>
            </a:r>
            <a:r>
              <a:rPr lang="en-US" sz="4000" err="1">
                <a:solidFill>
                  <a:schemeClr val="bg1"/>
                </a:solidFill>
                <a:highlight>
                  <a:srgbClr val="000000"/>
                </a:highlight>
                <a:latin typeface="Sabon Next LT"/>
                <a:cs typeface="Sabon Next LT"/>
              </a:rPr>
              <a:t>salo</a:t>
            </a:r>
            <a:endParaRPr lang="en-US" sz="9600">
              <a:solidFill>
                <a:schemeClr val="bg1"/>
              </a:solidFill>
              <a:highlight>
                <a:srgbClr val="000000"/>
              </a:highlight>
              <a:latin typeface="Sabon Next LT"/>
              <a:cs typeface="Sabon Next LT"/>
            </a:endParaRPr>
          </a:p>
        </p:txBody>
      </p:sp>
      <p:pic>
        <p:nvPicPr>
          <p:cNvPr id="11" name="Picture 10" descr="Crisostomo Ibarra | Noli Me Tangere Wiki | Fandom">
            <a:extLst>
              <a:ext uri="{FF2B5EF4-FFF2-40B4-BE49-F238E27FC236}">
                <a16:creationId xmlns:a16="http://schemas.microsoft.com/office/drawing/2014/main" id="{75ED215A-790B-3738-ADE1-DF7DEFE12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9" t="24437" r="21" b="64905"/>
          <a:stretch/>
        </p:blipFill>
        <p:spPr>
          <a:xfrm>
            <a:off x="-16928" y="1712317"/>
            <a:ext cx="12189091" cy="1718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7EFD04-044A-C20C-7A4B-3F1CA9C77D51}"/>
              </a:ext>
            </a:extLst>
          </p:cNvPr>
          <p:cNvSpPr txBox="1"/>
          <p:nvPr/>
        </p:nvSpPr>
        <p:spPr>
          <a:xfrm>
            <a:off x="248392" y="1970922"/>
            <a:ext cx="93709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err="1">
                <a:latin typeface="Sabon Next LT"/>
                <a:cs typeface="Sabon Next LT"/>
              </a:rPr>
              <a:t>Kabanata</a:t>
            </a:r>
            <a:r>
              <a:rPr lang="en-US" sz="3600" dirty="0">
                <a:latin typeface="Sabon Next LT"/>
                <a:cs typeface="Sabon Next LT"/>
              </a:rPr>
              <a:t> II: Si</a:t>
            </a:r>
            <a:endParaRPr lang="en-US"/>
          </a:p>
          <a:p>
            <a:r>
              <a:rPr lang="en-US" sz="3600" dirty="0">
                <a:latin typeface="Sabon Next LT"/>
                <a:cs typeface="Sabon Next LT"/>
              </a:rPr>
              <a:t>Crisostomo Ibarra</a:t>
            </a:r>
            <a:endParaRPr lang="en-US"/>
          </a:p>
        </p:txBody>
      </p:sp>
      <p:pic>
        <p:nvPicPr>
          <p:cNvPr id="13" name="Picture 12" descr="Lumi - Handa na ang pakpa… *HAPUNAN Noli Me Tangere,... | Facebook">
            <a:extLst>
              <a:ext uri="{FF2B5EF4-FFF2-40B4-BE49-F238E27FC236}">
                <a16:creationId xmlns:a16="http://schemas.microsoft.com/office/drawing/2014/main" id="{F6893C9A-6911-7731-0B06-741FC5D0FE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" t="9627" r="77" b="50173"/>
          <a:stretch/>
        </p:blipFill>
        <p:spPr>
          <a:xfrm>
            <a:off x="-21240" y="3439691"/>
            <a:ext cx="12208127" cy="17057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71B02C-A8F3-328C-B1DB-8F6114A7E338}"/>
              </a:ext>
            </a:extLst>
          </p:cNvPr>
          <p:cNvSpPr txBox="1"/>
          <p:nvPr/>
        </p:nvSpPr>
        <p:spPr>
          <a:xfrm>
            <a:off x="6085600" y="3940620"/>
            <a:ext cx="93709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solidFill>
                  <a:schemeClr val="bg1"/>
                </a:solidFill>
                <a:highlight>
                  <a:srgbClr val="000000"/>
                </a:highlight>
                <a:latin typeface="Sabon Next LT"/>
                <a:cs typeface="Sabon Next LT"/>
              </a:rPr>
              <a:t>Kabanata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  <a:latin typeface="Sabon Next LT"/>
                <a:cs typeface="Sabon Next LT"/>
              </a:rPr>
              <a:t> III: Ang </a:t>
            </a:r>
            <a:r>
              <a:rPr lang="en-US" sz="4000" err="1">
                <a:solidFill>
                  <a:schemeClr val="bg1"/>
                </a:solidFill>
                <a:highlight>
                  <a:srgbClr val="000000"/>
                </a:highlight>
                <a:latin typeface="Sabon Next LT"/>
                <a:cs typeface="Sabon Next LT"/>
              </a:rPr>
              <a:t>Hapunan</a:t>
            </a:r>
            <a:endParaRPr lang="en-US" sz="4000">
              <a:solidFill>
                <a:schemeClr val="bg1"/>
              </a:solidFill>
              <a:highlight>
                <a:srgbClr val="000000"/>
              </a:highlight>
              <a:latin typeface="Sabon Next LT"/>
              <a:cs typeface="Sabon Next LT"/>
            </a:endParaRPr>
          </a:p>
        </p:txBody>
      </p:sp>
      <p:pic>
        <p:nvPicPr>
          <p:cNvPr id="15" name="Picture 14" descr="Roman Catholic Archdiocese of Manila - Wikipedia">
            <a:extLst>
              <a:ext uri="{FF2B5EF4-FFF2-40B4-BE49-F238E27FC236}">
                <a16:creationId xmlns:a16="http://schemas.microsoft.com/office/drawing/2014/main" id="{803B0305-3966-8027-FC8F-5DB4E011A6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" t="28709" r="-74" b="52694"/>
          <a:stretch/>
        </p:blipFill>
        <p:spPr>
          <a:xfrm>
            <a:off x="-30165" y="5150656"/>
            <a:ext cx="12207029" cy="17061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6622F4-EBCB-0BD2-9EC0-423010823FCB}"/>
              </a:ext>
            </a:extLst>
          </p:cNvPr>
          <p:cNvSpPr txBox="1"/>
          <p:nvPr/>
        </p:nvSpPr>
        <p:spPr>
          <a:xfrm>
            <a:off x="248392" y="5407110"/>
            <a:ext cx="93709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latin typeface="Sabon Next LT"/>
                <a:cs typeface="Sabon Next LT"/>
              </a:rPr>
              <a:t>Kabanata</a:t>
            </a:r>
            <a:r>
              <a:rPr lang="en-US" sz="3600" dirty="0">
                <a:latin typeface="Sabon Next LT"/>
                <a:cs typeface="Sabon Next LT"/>
              </a:rPr>
              <a:t> IV: Erehe at</a:t>
            </a:r>
          </a:p>
          <a:p>
            <a:r>
              <a:rPr lang="en-US" sz="3600" dirty="0" err="1">
                <a:latin typeface="Sabon Next LT"/>
                <a:cs typeface="Sabon Next LT"/>
              </a:rPr>
              <a:t>Pilibustero</a:t>
            </a:r>
            <a:endParaRPr lang="en-US" sz="360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898871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inting of people in a room&#10;&#10;Description automatically generated">
            <a:extLst>
              <a:ext uri="{FF2B5EF4-FFF2-40B4-BE49-F238E27FC236}">
                <a16:creationId xmlns:a16="http://schemas.microsoft.com/office/drawing/2014/main" id="{1795B27B-9EBC-1F8A-2044-385CF3AFA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" t="30097" r="-109" b="45023"/>
          <a:stretch/>
        </p:blipFill>
        <p:spPr>
          <a:xfrm>
            <a:off x="12190899" y="4952"/>
            <a:ext cx="12200650" cy="1704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323182-C385-EF17-F1C6-8083AEC7772A}"/>
              </a:ext>
            </a:extLst>
          </p:cNvPr>
          <p:cNvSpPr txBox="1"/>
          <p:nvPr/>
        </p:nvSpPr>
        <p:spPr>
          <a:xfrm>
            <a:off x="18291977" y="504431"/>
            <a:ext cx="93709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latin typeface="Sabon Next LT"/>
                <a:cs typeface="Sabon Next LT"/>
              </a:rPr>
              <a:t>Kabanata</a:t>
            </a:r>
            <a:r>
              <a:rPr lang="en-US" sz="4000" dirty="0">
                <a:latin typeface="Sabon Next LT"/>
                <a:cs typeface="Sabon Next LT"/>
              </a:rPr>
              <a:t> I: Isang Salu-</a:t>
            </a:r>
            <a:r>
              <a:rPr lang="en-US" sz="4000" err="1">
                <a:latin typeface="Sabon Next LT"/>
                <a:cs typeface="Sabon Next LT"/>
              </a:rPr>
              <a:t>salo</a:t>
            </a:r>
            <a:endParaRPr lang="en-US" sz="9600">
              <a:latin typeface="Sabon Next LT"/>
              <a:cs typeface="Sabon Next LT"/>
            </a:endParaRPr>
          </a:p>
        </p:txBody>
      </p:sp>
      <p:pic>
        <p:nvPicPr>
          <p:cNvPr id="11" name="Picture 10" descr="Crisostomo Ibarra | Noli Me Tangere Wiki | Fandom">
            <a:extLst>
              <a:ext uri="{FF2B5EF4-FFF2-40B4-BE49-F238E27FC236}">
                <a16:creationId xmlns:a16="http://schemas.microsoft.com/office/drawing/2014/main" id="{75ED215A-790B-3738-ADE1-DF7DEFE12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9" t="24437" r="21" b="64905"/>
          <a:stretch/>
        </p:blipFill>
        <p:spPr>
          <a:xfrm>
            <a:off x="-12194551" y="1697939"/>
            <a:ext cx="12189091" cy="1718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7EFD04-044A-C20C-7A4B-3F1CA9C77D51}"/>
              </a:ext>
            </a:extLst>
          </p:cNvPr>
          <p:cNvSpPr txBox="1"/>
          <p:nvPr/>
        </p:nvSpPr>
        <p:spPr>
          <a:xfrm>
            <a:off x="-11929231" y="1956544"/>
            <a:ext cx="93709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err="1">
                <a:latin typeface="Sabon Next LT"/>
                <a:cs typeface="Sabon Next LT"/>
              </a:rPr>
              <a:t>Kabanata</a:t>
            </a:r>
            <a:r>
              <a:rPr lang="en-US" sz="3600" dirty="0">
                <a:latin typeface="Sabon Next LT"/>
                <a:cs typeface="Sabon Next LT"/>
              </a:rPr>
              <a:t> II: Si</a:t>
            </a:r>
            <a:endParaRPr lang="en-US"/>
          </a:p>
          <a:p>
            <a:r>
              <a:rPr lang="en-US" sz="3600" dirty="0">
                <a:latin typeface="Sabon Next LT"/>
                <a:cs typeface="Sabon Next LT"/>
              </a:rPr>
              <a:t>Crisostomo Ibarra</a:t>
            </a:r>
            <a:endParaRPr lang="en-US"/>
          </a:p>
        </p:txBody>
      </p:sp>
      <p:pic>
        <p:nvPicPr>
          <p:cNvPr id="13" name="Picture 12" descr="Lumi - Handa na ang pakpa… *HAPUNAN Noli Me Tangere,... | Facebook">
            <a:extLst>
              <a:ext uri="{FF2B5EF4-FFF2-40B4-BE49-F238E27FC236}">
                <a16:creationId xmlns:a16="http://schemas.microsoft.com/office/drawing/2014/main" id="{F6893C9A-6911-7731-0B06-741FC5D0F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" t="9627" r="77" b="50173"/>
          <a:stretch/>
        </p:blipFill>
        <p:spPr>
          <a:xfrm>
            <a:off x="12185137" y="3425313"/>
            <a:ext cx="12208127" cy="17057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71B02C-A8F3-328C-B1DB-8F6114A7E338}"/>
              </a:ext>
            </a:extLst>
          </p:cNvPr>
          <p:cNvSpPr txBox="1"/>
          <p:nvPr/>
        </p:nvSpPr>
        <p:spPr>
          <a:xfrm>
            <a:off x="18291977" y="3926242"/>
            <a:ext cx="93709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 err="1">
                <a:latin typeface="Sabon Next LT"/>
                <a:cs typeface="Sabon Next LT"/>
              </a:rPr>
              <a:t>Kabanata</a:t>
            </a:r>
            <a:r>
              <a:rPr lang="en-US" sz="4000" dirty="0">
                <a:latin typeface="Sabon Next LT"/>
                <a:cs typeface="Sabon Next LT"/>
              </a:rPr>
              <a:t> III: Ang </a:t>
            </a:r>
            <a:r>
              <a:rPr lang="en-US" sz="4000" dirty="0" err="1">
                <a:latin typeface="Sabon Next LT"/>
                <a:cs typeface="Sabon Next LT"/>
              </a:rPr>
              <a:t>Hapunan</a:t>
            </a:r>
          </a:p>
        </p:txBody>
      </p:sp>
      <p:pic>
        <p:nvPicPr>
          <p:cNvPr id="15" name="Picture 14" descr="Roman Catholic Archdiocese of Manila - Wikipedia">
            <a:extLst>
              <a:ext uri="{FF2B5EF4-FFF2-40B4-BE49-F238E27FC236}">
                <a16:creationId xmlns:a16="http://schemas.microsoft.com/office/drawing/2014/main" id="{803B0305-3966-8027-FC8F-5DB4E011A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" t="28709" r="-74" b="52694"/>
          <a:stretch/>
        </p:blipFill>
        <p:spPr>
          <a:xfrm>
            <a:off x="-12207788" y="5136278"/>
            <a:ext cx="12207029" cy="17061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6622F4-EBCB-0BD2-9EC0-423010823FCB}"/>
              </a:ext>
            </a:extLst>
          </p:cNvPr>
          <p:cNvSpPr txBox="1"/>
          <p:nvPr/>
        </p:nvSpPr>
        <p:spPr>
          <a:xfrm>
            <a:off x="-11929231" y="5392732"/>
            <a:ext cx="93709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latin typeface="Sabon Next LT"/>
                <a:cs typeface="Sabon Next LT"/>
              </a:rPr>
              <a:t>Kabanata</a:t>
            </a:r>
            <a:r>
              <a:rPr lang="en-US" sz="3600" dirty="0">
                <a:latin typeface="Sabon Next LT"/>
                <a:cs typeface="Sabon Next LT"/>
              </a:rPr>
              <a:t> IV: Erehe at</a:t>
            </a:r>
          </a:p>
          <a:p>
            <a:r>
              <a:rPr lang="en-US" sz="3600" dirty="0" err="1">
                <a:latin typeface="Sabon Next LT"/>
                <a:cs typeface="Sabon Next LT"/>
              </a:rPr>
              <a:t>Pilibustero</a:t>
            </a:r>
          </a:p>
        </p:txBody>
      </p:sp>
      <p:pic>
        <p:nvPicPr>
          <p:cNvPr id="2" name="Content Placeholder 3" descr="A starry sky over a mountain&#10;&#10;Description automatically generated">
            <a:extLst>
              <a:ext uri="{FF2B5EF4-FFF2-40B4-BE49-F238E27FC236}">
                <a16:creationId xmlns:a16="http://schemas.microsoft.com/office/drawing/2014/main" id="{3F8CDF85-9682-83E3-1DB1-4D3493394C9C}"/>
              </a:ext>
            </a:extLst>
          </p:cNvPr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" y="825"/>
            <a:ext cx="12183013" cy="68565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A11BCF-B1DE-B434-86DE-C6134E4B1FAE}"/>
              </a:ext>
            </a:extLst>
          </p:cNvPr>
          <p:cNvSpPr>
            <a:spLocks noGrp="1"/>
          </p:cNvSpPr>
          <p:nvPr/>
        </p:nvSpPr>
        <p:spPr>
          <a:xfrm>
            <a:off x="645600" y="2119798"/>
            <a:ext cx="10895106" cy="233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err="1">
                <a:solidFill>
                  <a:schemeClr val="bg1"/>
                </a:solidFill>
                <a:latin typeface="Sabon Next LT"/>
                <a:cs typeface="Sabon Next LT"/>
              </a:rPr>
              <a:t>Kabanata</a:t>
            </a:r>
            <a:r>
              <a:rPr lang="en-US" sz="9600" dirty="0">
                <a:solidFill>
                  <a:schemeClr val="bg1"/>
                </a:solidFill>
                <a:latin typeface="Sabon Next LT"/>
                <a:cs typeface="Sabon Next LT"/>
              </a:rPr>
              <a:t> V:</a:t>
            </a:r>
            <a:endParaRPr lang="en-US" dirty="0">
              <a:solidFill>
                <a:schemeClr val="bg1"/>
              </a:solidFill>
              <a:latin typeface="Sabon Next LT"/>
              <a:cs typeface="Sabon Next LT"/>
            </a:endParaRPr>
          </a:p>
          <a:p>
            <a:pPr algn="ctr"/>
            <a:r>
              <a:rPr lang="en-US" sz="4000" err="1">
                <a:solidFill>
                  <a:schemeClr val="bg1"/>
                </a:solidFill>
                <a:latin typeface="Sabon Next LT"/>
                <a:cs typeface="Sabon Next LT"/>
              </a:rPr>
              <a:t>Pangarap</a:t>
            </a:r>
            <a:r>
              <a:rPr lang="en-US" sz="4000" dirty="0">
                <a:solidFill>
                  <a:schemeClr val="bg1"/>
                </a:solidFill>
                <a:latin typeface="Sabon Next LT"/>
                <a:cs typeface="Sabon Next LT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Sabon Next LT"/>
                <a:cs typeface="Sabon Next LT"/>
              </a:rPr>
              <a:t>sa</a:t>
            </a:r>
            <a:r>
              <a:rPr lang="en-US" sz="4000" dirty="0">
                <a:solidFill>
                  <a:schemeClr val="bg1"/>
                </a:solidFill>
                <a:latin typeface="Sabon Next LT"/>
                <a:cs typeface="Sabon Next LT"/>
              </a:rPr>
              <a:t> </a:t>
            </a:r>
            <a:r>
              <a:rPr lang="en-US" sz="4000" err="1">
                <a:solidFill>
                  <a:schemeClr val="bg1"/>
                </a:solidFill>
                <a:latin typeface="Sabon Next LT"/>
                <a:cs typeface="Sabon Next LT"/>
              </a:rPr>
              <a:t>Gabing</a:t>
            </a:r>
            <a:r>
              <a:rPr lang="en-US" sz="4000" dirty="0">
                <a:solidFill>
                  <a:schemeClr val="bg1"/>
                </a:solidFill>
                <a:latin typeface="Sabon Next LT"/>
                <a:cs typeface="Sabon Next LT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Sabon Next LT"/>
                <a:cs typeface="Sabon Next LT"/>
              </a:rPr>
              <a:t>Madilim</a:t>
            </a:r>
            <a:endParaRPr lang="en-US" sz="4000">
              <a:solidFill>
                <a:schemeClr val="bg1"/>
              </a:solidFill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959845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D72608-F718-4089-A37F-1809F869D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028F00-CB45-4253-89D7-4F08E02D8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E267F-D89B-4EE0-9F51-60775526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0C3580-5C66-45F0-8331-549786B6C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646B7C-3B83-F56B-C41B-363467362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4909"/>
            <a:ext cx="10591800" cy="3155419"/>
          </a:xfrm>
        </p:spPr>
        <p:txBody>
          <a:bodyPr anchor="b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  <a:cs typeface="Sabon Next LT"/>
              </a:rPr>
              <a:t>TALATINIGAN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92B1-B31B-AE2F-53DB-A0B1944D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60709"/>
            <a:ext cx="10591798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i="1">
                <a:solidFill>
                  <a:srgbClr val="FFFFFF"/>
                </a:solidFill>
              </a:rPr>
              <a:t>Piliin ang </a:t>
            </a:r>
            <a:r>
              <a:rPr lang="en-US" sz="2200" i="1" err="1">
                <a:solidFill>
                  <a:srgbClr val="FFFFFF"/>
                </a:solidFill>
              </a:rPr>
              <a:t>kahulugan</a:t>
            </a:r>
            <a:r>
              <a:rPr lang="en-US" sz="2200" i="1">
                <a:solidFill>
                  <a:srgbClr val="FFFFFF"/>
                </a:solidFill>
              </a:rPr>
              <a:t> </a:t>
            </a:r>
            <a:r>
              <a:rPr lang="en-US" sz="2200" i="1" err="1">
                <a:solidFill>
                  <a:srgbClr val="FFFFFF"/>
                </a:solidFill>
              </a:rPr>
              <a:t>sa</a:t>
            </a:r>
            <a:r>
              <a:rPr lang="en-US" sz="2200" i="1">
                <a:solidFill>
                  <a:srgbClr val="FFFFFF"/>
                </a:solidFill>
              </a:rPr>
              <a:t> </a:t>
            </a:r>
            <a:r>
              <a:rPr lang="en-US" sz="2200" i="1" err="1">
                <a:solidFill>
                  <a:srgbClr val="FFFFFF"/>
                </a:solidFill>
              </a:rPr>
              <a:t>loob</a:t>
            </a:r>
            <a:r>
              <a:rPr lang="en-US" sz="2200" i="1">
                <a:solidFill>
                  <a:srgbClr val="FFFFFF"/>
                </a:solidFill>
              </a:rPr>
              <a:t> ng </a:t>
            </a:r>
            <a:r>
              <a:rPr lang="en-US" sz="2200" i="1" err="1">
                <a:solidFill>
                  <a:srgbClr val="FFFFFF"/>
                </a:solidFill>
              </a:rPr>
              <a:t>panaklong</a:t>
            </a:r>
            <a:r>
              <a:rPr lang="en-US" sz="2200" i="1">
                <a:solidFill>
                  <a:srgbClr val="FFFFFF"/>
                </a:solidFill>
              </a:rPr>
              <a:t> ng </a:t>
            </a:r>
            <a:r>
              <a:rPr lang="en-US" sz="2200" i="1" err="1">
                <a:solidFill>
                  <a:srgbClr val="FFFFFF"/>
                </a:solidFill>
              </a:rPr>
              <a:t>mga</a:t>
            </a:r>
            <a:r>
              <a:rPr lang="en-US" sz="2200" i="1">
                <a:solidFill>
                  <a:srgbClr val="FFFFFF"/>
                </a:solidFill>
              </a:rPr>
              <a:t> </a:t>
            </a:r>
            <a:r>
              <a:rPr lang="en-US" sz="2200" i="1" err="1">
                <a:solidFill>
                  <a:srgbClr val="FFFFFF"/>
                </a:solidFill>
              </a:rPr>
              <a:t>salitang</a:t>
            </a:r>
            <a:r>
              <a:rPr lang="en-US" sz="2200" i="1">
                <a:solidFill>
                  <a:srgbClr val="FFFFFF"/>
                </a:solidFill>
              </a:rPr>
              <a:t> may </a:t>
            </a:r>
            <a:r>
              <a:rPr lang="en-US" sz="2200" i="1" err="1">
                <a:solidFill>
                  <a:srgbClr val="FFFFFF"/>
                </a:solidFill>
              </a:rPr>
              <a:t>bilang</a:t>
            </a:r>
          </a:p>
        </p:txBody>
      </p:sp>
    </p:spTree>
    <p:extLst>
      <p:ext uri="{BB962C8B-B14F-4D97-AF65-F5344CB8AC3E}">
        <p14:creationId xmlns:p14="http://schemas.microsoft.com/office/powerpoint/2010/main" val="2694376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8F3C5-BC20-D915-0C04-094368F73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569224"/>
            <a:ext cx="11274612" cy="557598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err="1"/>
              <a:t>Nahikayat</a:t>
            </a:r>
            <a:r>
              <a:rPr lang="en-US"/>
              <a:t> - (</a:t>
            </a:r>
            <a:r>
              <a:rPr lang="en-US" err="1"/>
              <a:t>makuha</a:t>
            </a:r>
            <a:r>
              <a:rPr lang="en-US"/>
              <a:t>, </a:t>
            </a:r>
            <a:r>
              <a:rPr lang="en-US" err="1"/>
              <a:t>napansin</a:t>
            </a:r>
            <a:r>
              <a:rPr lang="en-US"/>
              <a:t>, </a:t>
            </a:r>
            <a:r>
              <a:rPr lang="en-US" err="1"/>
              <a:t>napasang-ayon</a:t>
            </a:r>
            <a:r>
              <a:rPr lang="en-US"/>
              <a:t>)</a:t>
            </a:r>
          </a:p>
          <a:p>
            <a:pPr marL="514350" indent="-514350">
              <a:buAutoNum type="arabicPeriod"/>
            </a:pPr>
            <a:r>
              <a:rPr lang="en-US" err="1"/>
              <a:t>Pangitain</a:t>
            </a:r>
            <a:r>
              <a:rPr lang="en-US"/>
              <a:t> - (</a:t>
            </a:r>
            <a:r>
              <a:rPr lang="en-US" err="1"/>
              <a:t>larawan</a:t>
            </a:r>
            <a:r>
              <a:rPr lang="en-US"/>
              <a:t>, </a:t>
            </a:r>
            <a:r>
              <a:rPr lang="en-US" err="1"/>
              <a:t>alaala</a:t>
            </a:r>
            <a:r>
              <a:rPr lang="en-US"/>
              <a:t>, </a:t>
            </a:r>
            <a:r>
              <a:rPr lang="en-US" err="1"/>
              <a:t>isipan</a:t>
            </a:r>
            <a:r>
              <a:rPr lang="en-US"/>
              <a:t>)</a:t>
            </a:r>
          </a:p>
          <a:p>
            <a:pPr marL="514350" indent="-514350">
              <a:buAutoNum type="arabicPeriod"/>
            </a:pPr>
            <a:r>
              <a:rPr lang="en-US" err="1"/>
              <a:t>Nasaksihan</a:t>
            </a:r>
            <a:r>
              <a:rPr lang="en-US"/>
              <a:t> - (</a:t>
            </a:r>
            <a:r>
              <a:rPr lang="en-US" err="1"/>
              <a:t>nasabi</a:t>
            </a:r>
            <a:r>
              <a:rPr lang="en-US"/>
              <a:t>, </a:t>
            </a:r>
            <a:r>
              <a:rPr lang="en-US" err="1"/>
              <a:t>naituro</a:t>
            </a:r>
            <a:r>
              <a:rPr lang="en-US"/>
              <a:t>, </a:t>
            </a:r>
            <a:r>
              <a:rPr lang="en-US" err="1"/>
              <a:t>nakita</a:t>
            </a:r>
            <a:r>
              <a:rPr lang="en-US"/>
              <a:t>)</a:t>
            </a:r>
          </a:p>
          <a:p>
            <a:pPr marL="514350" indent="-514350">
              <a:buAutoNum type="arabicPeriod"/>
            </a:pPr>
            <a:r>
              <a:rPr lang="en-US" err="1"/>
              <a:t>manipis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habi</a:t>
            </a:r>
            <a:r>
              <a:rPr lang="en-US"/>
              <a:t> - (</a:t>
            </a:r>
            <a:r>
              <a:rPr lang="en-US" err="1"/>
              <a:t>manipis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damit</a:t>
            </a:r>
            <a:r>
              <a:rPr lang="en-US"/>
              <a:t>, </a:t>
            </a:r>
            <a:r>
              <a:rPr lang="en-US" err="1"/>
              <a:t>manipis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tela</a:t>
            </a:r>
            <a:r>
              <a:rPr lang="en-US"/>
              <a:t>, </a:t>
            </a:r>
            <a:r>
              <a:rPr lang="en-US" err="1"/>
              <a:t>manipis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gawa</a:t>
            </a:r>
            <a:r>
              <a:rPr lang="en-US"/>
              <a:t>)</a:t>
            </a:r>
          </a:p>
          <a:p>
            <a:pPr marL="514350" indent="-514350">
              <a:buAutoNum type="arabicPeriod"/>
            </a:pPr>
            <a:r>
              <a:rPr lang="en-US" err="1"/>
              <a:t>kawalang-malay</a:t>
            </a:r>
            <a:r>
              <a:rPr lang="en-US"/>
              <a:t> - (</a:t>
            </a:r>
            <a:r>
              <a:rPr lang="en-US" err="1"/>
              <a:t>walang</a:t>
            </a:r>
            <a:r>
              <a:rPr lang="en-US"/>
              <a:t> </a:t>
            </a:r>
            <a:r>
              <a:rPr lang="en-US" err="1"/>
              <a:t>alam</a:t>
            </a:r>
            <a:r>
              <a:rPr lang="en-US"/>
              <a:t>, </a:t>
            </a:r>
            <a:r>
              <a:rPr lang="en-US" err="1"/>
              <a:t>walang</a:t>
            </a:r>
            <a:r>
              <a:rPr lang="en-US"/>
              <a:t> </a:t>
            </a:r>
            <a:r>
              <a:rPr lang="en-US" err="1"/>
              <a:t>sinabi</a:t>
            </a:r>
            <a:r>
              <a:rPr lang="en-US"/>
              <a:t>, </a:t>
            </a:r>
            <a:r>
              <a:rPr lang="en-US" err="1"/>
              <a:t>inosente</a:t>
            </a:r>
            <a:r>
              <a:rPr lang="en-US"/>
              <a:t>)</a:t>
            </a:r>
          </a:p>
          <a:p>
            <a:pPr marL="514350" indent="-514350">
              <a:buAutoNum type="arabicPeriod"/>
            </a:pPr>
            <a:r>
              <a:rPr lang="en-US" err="1"/>
              <a:t>beateryo</a:t>
            </a:r>
            <a:r>
              <a:rPr lang="en-US"/>
              <a:t> - (</a:t>
            </a:r>
            <a:r>
              <a:rPr lang="en-US" err="1"/>
              <a:t>paaralan</a:t>
            </a:r>
            <a:r>
              <a:rPr lang="en-US"/>
              <a:t>, </a:t>
            </a:r>
            <a:r>
              <a:rPr lang="en-US" err="1"/>
              <a:t>kumbento</a:t>
            </a:r>
            <a:r>
              <a:rPr lang="en-US"/>
              <a:t>, </a:t>
            </a:r>
            <a:r>
              <a:rPr lang="en-US" err="1"/>
              <a:t>ampunan</a:t>
            </a:r>
            <a:r>
              <a:rPr lang="en-US"/>
              <a:t>)</a:t>
            </a:r>
          </a:p>
          <a:p>
            <a:pPr marL="514350" indent="-514350">
              <a:buAutoNum type="arabicPeriod"/>
            </a:pPr>
            <a:r>
              <a:rPr lang="en-US" err="1"/>
              <a:t>kalansing</a:t>
            </a:r>
            <a:r>
              <a:rPr lang="en-US"/>
              <a:t> - (</a:t>
            </a:r>
            <a:r>
              <a:rPr lang="en-US" err="1"/>
              <a:t>tunog</a:t>
            </a:r>
            <a:r>
              <a:rPr lang="en-US"/>
              <a:t>, </a:t>
            </a:r>
            <a:r>
              <a:rPr lang="en-US" err="1"/>
              <a:t>tilansik</a:t>
            </a:r>
            <a:r>
              <a:rPr lang="en-US"/>
              <a:t>, </a:t>
            </a:r>
            <a:r>
              <a:rPr lang="en-US" err="1"/>
              <a:t>tugtugin</a:t>
            </a:r>
            <a:r>
              <a:rPr lang="en-US"/>
              <a:t>)</a:t>
            </a:r>
          </a:p>
          <a:p>
            <a:pPr marL="514350" indent="-514350">
              <a:buAutoNum type="arabicPeriod"/>
            </a:pPr>
            <a:r>
              <a:rPr lang="en-US" err="1"/>
              <a:t>nagpapasasa</a:t>
            </a:r>
            <a:r>
              <a:rPr lang="en-US"/>
              <a:t> - (</a:t>
            </a:r>
            <a:r>
              <a:rPr lang="en-US" err="1"/>
              <a:t>nagsasalita</a:t>
            </a:r>
            <a:r>
              <a:rPr lang="en-US"/>
              <a:t>, </a:t>
            </a:r>
            <a:r>
              <a:rPr lang="en-US" err="1"/>
              <a:t>nagsasalaysay</a:t>
            </a:r>
            <a:r>
              <a:rPr lang="en-US"/>
              <a:t>, </a:t>
            </a:r>
            <a:r>
              <a:rPr lang="en-US" err="1"/>
              <a:t>nagpapasarap</a:t>
            </a:r>
            <a:r>
              <a:rPr lang="en-US"/>
              <a:t>)</a:t>
            </a:r>
          </a:p>
          <a:p>
            <a:pPr marL="514350" indent="-514350">
              <a:buAutoNum type="arabicPeriod"/>
            </a:pPr>
            <a:r>
              <a:rPr lang="en-US" err="1"/>
              <a:t>nakalulunos</a:t>
            </a:r>
            <a:r>
              <a:rPr lang="en-US"/>
              <a:t> - (</a:t>
            </a:r>
            <a:r>
              <a:rPr lang="en-US" err="1"/>
              <a:t>nakaiinis</a:t>
            </a:r>
            <a:r>
              <a:rPr lang="en-US"/>
              <a:t>, </a:t>
            </a:r>
            <a:r>
              <a:rPr lang="en-US" err="1"/>
              <a:t>nakaaawa</a:t>
            </a:r>
            <a:r>
              <a:rPr lang="en-US"/>
              <a:t>, </a:t>
            </a:r>
            <a:r>
              <a:rPr lang="en-US" err="1"/>
              <a:t>nakabibingi</a:t>
            </a:r>
            <a:r>
              <a:rPr lang="en-US"/>
              <a:t>)</a:t>
            </a:r>
          </a:p>
          <a:p>
            <a:pPr marL="514350" indent="-514350">
              <a:buAutoNum type="arabicPeriod"/>
            </a:pPr>
            <a:r>
              <a:rPr lang="en-US" err="1"/>
              <a:t>nakababahala</a:t>
            </a:r>
            <a:r>
              <a:rPr lang="en-US"/>
              <a:t> (</a:t>
            </a:r>
            <a:r>
              <a:rPr lang="en-US" err="1"/>
              <a:t>nakatatakot</a:t>
            </a:r>
            <a:r>
              <a:rPr lang="en-US"/>
              <a:t>, </a:t>
            </a:r>
            <a:r>
              <a:rPr lang="en-US" err="1"/>
              <a:t>nakatatawa</a:t>
            </a:r>
            <a:r>
              <a:rPr lang="en-US"/>
              <a:t>, nakasasama)</a:t>
            </a:r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65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D72608-F718-4089-A37F-1809F869D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028F00-CB45-4253-89D7-4F08E02D8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E267F-D89B-4EE0-9F51-60775526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0C3580-5C66-45F0-8331-549786B6C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1EBAE36-B1E5-CFB9-97D2-BF36E2D3F2E7}"/>
              </a:ext>
            </a:extLst>
          </p:cNvPr>
          <p:cNvSpPr>
            <a:spLocks noGrp="1"/>
          </p:cNvSpPr>
          <p:nvPr/>
        </p:nvSpPr>
        <p:spPr>
          <a:xfrm>
            <a:off x="795068" y="227325"/>
            <a:ext cx="10591800" cy="5427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>
                <a:solidFill>
                  <a:srgbClr val="FFFFFF"/>
                </a:solidFill>
                <a:cs typeface="Sabon Next LT"/>
              </a:rPr>
              <a:t>IBIGAY MO ANG BUOD NG </a:t>
            </a:r>
            <a:r>
              <a:rPr lang="en-US" sz="9600" i="1" u="sng">
                <a:solidFill>
                  <a:srgbClr val="FFFFFF"/>
                </a:solidFill>
                <a:cs typeface="Sabon Next LT"/>
              </a:rPr>
              <a:t>KABANATA 5</a:t>
            </a:r>
          </a:p>
        </p:txBody>
      </p:sp>
    </p:spTree>
    <p:extLst>
      <p:ext uri="{BB962C8B-B14F-4D97-AF65-F5344CB8AC3E}">
        <p14:creationId xmlns:p14="http://schemas.microsoft.com/office/powerpoint/2010/main" val="941363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D72608-F718-4089-A37F-1809F869D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028F00-CB45-4253-89D7-4F08E02D8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E267F-D89B-4EE0-9F51-60775526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0C3580-5C66-45F0-8331-549786B6C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1EBAE36-B1E5-CFB9-97D2-BF36E2D3F2E7}"/>
              </a:ext>
            </a:extLst>
          </p:cNvPr>
          <p:cNvSpPr>
            <a:spLocks noGrp="1"/>
          </p:cNvSpPr>
          <p:nvPr/>
        </p:nvSpPr>
        <p:spPr>
          <a:xfrm>
            <a:off x="795068" y="227325"/>
            <a:ext cx="10591800" cy="5427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>
                <a:solidFill>
                  <a:srgbClr val="FFFFFF"/>
                </a:solidFill>
                <a:cs typeface="Sabon Next LT"/>
              </a:rPr>
              <a:t>BASAHIN MO AT UNAWAIN ANG </a:t>
            </a:r>
            <a:r>
              <a:rPr lang="en-US" sz="9600" i="1" u="sng">
                <a:solidFill>
                  <a:srgbClr val="FFFFFF"/>
                </a:solidFill>
                <a:cs typeface="Sabon Next LT"/>
              </a:rPr>
              <a:t>KABANATA 5</a:t>
            </a:r>
          </a:p>
        </p:txBody>
      </p:sp>
    </p:spTree>
    <p:extLst>
      <p:ext uri="{BB962C8B-B14F-4D97-AF65-F5344CB8AC3E}">
        <p14:creationId xmlns:p14="http://schemas.microsoft.com/office/powerpoint/2010/main" val="136722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appledVTI">
  <a:themeElements>
    <a:clrScheme name="AnalogousFromRegularSeedRightStep">
      <a:dk1>
        <a:srgbClr val="000000"/>
      </a:dk1>
      <a:lt1>
        <a:srgbClr val="FFFFFF"/>
      </a:lt1>
      <a:dk2>
        <a:srgbClr val="41242A"/>
      </a:dk2>
      <a:lt2>
        <a:srgbClr val="E2E8E2"/>
      </a:lt2>
      <a:accent1>
        <a:srgbClr val="E229E7"/>
      </a:accent1>
      <a:accent2>
        <a:srgbClr val="D5178B"/>
      </a:accent2>
      <a:accent3>
        <a:srgbClr val="E7294E"/>
      </a:accent3>
      <a:accent4>
        <a:srgbClr val="D54217"/>
      </a:accent4>
      <a:accent5>
        <a:srgbClr val="D59626"/>
      </a:accent5>
      <a:accent6>
        <a:srgbClr val="A2AA12"/>
      </a:accent6>
      <a:hlink>
        <a:srgbClr val="349632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DappledVTI</vt:lpstr>
      <vt:lpstr>Filipino 9 | Noli Me Tangere</vt:lpstr>
      <vt:lpstr>PowerPoint Presentation</vt:lpstr>
      <vt:lpstr>PowerPoint Presentation</vt:lpstr>
      <vt:lpstr>PowerPoint Presentation</vt:lpstr>
      <vt:lpstr>PowerPoint Presentation</vt:lpstr>
      <vt:lpstr>TALATINIGAN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TALAKAYAN</vt:lpstr>
      <vt:lpstr>PowerPoint Presentation</vt:lpstr>
      <vt:lpstr>GABAY-DIWA</vt:lpstr>
      <vt:lpstr>PowerPoint Presentation</vt:lpstr>
      <vt:lpstr>WAKAS</vt:lpstr>
      <vt:lpstr>DAGDAG-ARAL</vt:lpstr>
      <vt:lpstr>PowerPoint Presentation</vt:lpstr>
      <vt:lpstr>PowerPoint Presentation</vt:lpstr>
      <vt:lpstr>PowerPoint Presentation</vt:lpstr>
      <vt:lpstr>PowerPoint Presentation</vt:lpstr>
      <vt:lpstr>DAGDAG-ARAL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51</cp:revision>
  <dcterms:created xsi:type="dcterms:W3CDTF">2024-04-25T11:48:18Z</dcterms:created>
  <dcterms:modified xsi:type="dcterms:W3CDTF">2024-05-03T17:53:01Z</dcterms:modified>
</cp:coreProperties>
</file>